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Default Extension="fntdata" ContentType="application/x-fontdata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sldIdLst>
    <p:sldId id="261" r:id="rId2"/>
    <p:sldId id="264" r:id="rId3"/>
    <p:sldId id="263" r:id="rId4"/>
    <p:sldId id="292" r:id="rId5"/>
    <p:sldId id="293" r:id="rId6"/>
    <p:sldId id="294" r:id="rId7"/>
    <p:sldId id="268" r:id="rId8"/>
    <p:sldId id="265" r:id="rId9"/>
    <p:sldId id="271" r:id="rId10"/>
    <p:sldId id="266" r:id="rId11"/>
    <p:sldId id="267" r:id="rId12"/>
    <p:sldId id="272" r:id="rId13"/>
    <p:sldId id="273" r:id="rId14"/>
    <p:sldId id="270" r:id="rId15"/>
    <p:sldId id="269" r:id="rId16"/>
    <p:sldId id="274" r:id="rId17"/>
    <p:sldId id="275" r:id="rId18"/>
    <p:sldId id="276" r:id="rId19"/>
    <p:sldId id="277" r:id="rId20"/>
    <p:sldId id="278" r:id="rId21"/>
    <p:sldId id="279" r:id="rId22"/>
    <p:sldId id="295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  <p:sldId id="280" r:id="rId33"/>
    <p:sldId id="297" r:id="rId34"/>
    <p:sldId id="289" r:id="rId35"/>
    <p:sldId id="290" r:id="rId36"/>
    <p:sldId id="291" r:id="rId37"/>
    <p:sldId id="298" r:id="rId38"/>
    <p:sldId id="299" r:id="rId39"/>
    <p:sldId id="300" r:id="rId40"/>
    <p:sldId id="301" r:id="rId41"/>
    <p:sldId id="302" r:id="rId42"/>
    <p:sldId id="304" r:id="rId43"/>
    <p:sldId id="305" r:id="rId44"/>
    <p:sldId id="306" r:id="rId45"/>
    <p:sldId id="307" r:id="rId46"/>
    <p:sldId id="308" r:id="rId47"/>
    <p:sldId id="259" r:id="rId48"/>
    <p:sldId id="262" r:id="rId49"/>
  </p:sldIdLst>
  <p:sldSz cx="18288000" cy="10287000"/>
  <p:notesSz cx="6858000" cy="9144000"/>
  <p:embeddedFontLst>
    <p:embeddedFont>
      <p:font typeface="Georgia" pitchFamily="18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Yeseva One" charset="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3576"/>
    <a:srgbClr val="0D0F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07" autoAdjust="0"/>
    <p:restoredTop sz="94622" autoAdjust="0"/>
  </p:normalViewPr>
  <p:slideViewPr>
    <p:cSldViewPr>
      <p:cViewPr>
        <p:scale>
          <a:sx n="48" d="100"/>
          <a:sy n="48" d="100"/>
        </p:scale>
        <p:origin x="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609A6-5C3F-4501-B284-993C871F187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9A70F-5FF2-4164-8AEB-C9311FCA58A0}">
      <dgm:prSet phldrT="[Text]"/>
      <dgm:spPr/>
      <dgm:t>
        <a:bodyPr/>
        <a:lstStyle/>
        <a:p>
          <a:r>
            <a:rPr lang="en-US" dirty="0" smtClean="0"/>
            <a:t>Wheel of Life</a:t>
          </a:r>
          <a:endParaRPr lang="en-US" dirty="0"/>
        </a:p>
      </dgm:t>
    </dgm:pt>
    <dgm:pt modelId="{F3BC3208-2336-4098-9C87-4C7DEB9EFCE7}" type="parTrans" cxnId="{3A71C17C-1B59-499F-9241-7B26DBEB8F86}">
      <dgm:prSet/>
      <dgm:spPr/>
      <dgm:t>
        <a:bodyPr/>
        <a:lstStyle/>
        <a:p>
          <a:endParaRPr lang="en-US"/>
        </a:p>
      </dgm:t>
    </dgm:pt>
    <dgm:pt modelId="{9DF3206A-6403-4AB0-BEA2-E69FAA9B96A2}" type="sibTrans" cxnId="{3A71C17C-1B59-499F-9241-7B26DBEB8F86}">
      <dgm:prSet/>
      <dgm:spPr/>
      <dgm:t>
        <a:bodyPr/>
        <a:lstStyle/>
        <a:p>
          <a:endParaRPr lang="en-US"/>
        </a:p>
      </dgm:t>
    </dgm:pt>
    <dgm:pt modelId="{1BA0F20F-A56E-4BF5-84F9-A7D720604777}">
      <dgm:prSet phldrT="[Text]" phldr="1"/>
      <dgm:spPr/>
      <dgm:t>
        <a:bodyPr/>
        <a:lstStyle/>
        <a:p>
          <a:endParaRPr lang="en-US" dirty="0"/>
        </a:p>
      </dgm:t>
    </dgm:pt>
    <dgm:pt modelId="{33DE57ED-87D3-48B4-B7FA-C0017EE2A7A1}" type="parTrans" cxnId="{7DB14F4F-7F51-40B4-87C4-7E234975CB11}">
      <dgm:prSet/>
      <dgm:spPr/>
      <dgm:t>
        <a:bodyPr/>
        <a:lstStyle/>
        <a:p>
          <a:endParaRPr lang="en-US"/>
        </a:p>
      </dgm:t>
    </dgm:pt>
    <dgm:pt modelId="{401C902D-08B9-4C69-9118-85305059279E}" type="sibTrans" cxnId="{7DB14F4F-7F51-40B4-87C4-7E234975CB11}">
      <dgm:prSet/>
      <dgm:spPr/>
      <dgm:t>
        <a:bodyPr/>
        <a:lstStyle/>
        <a:p>
          <a:endParaRPr lang="en-US"/>
        </a:p>
      </dgm:t>
    </dgm:pt>
    <dgm:pt modelId="{A9936168-01C1-42AE-BCA4-D45DA8C67EAC}">
      <dgm:prSet phldrT="[Text]"/>
      <dgm:spPr/>
      <dgm:t>
        <a:bodyPr/>
        <a:lstStyle/>
        <a:p>
          <a:r>
            <a:rPr lang="en-US" dirty="0" smtClean="0"/>
            <a:t>h</a:t>
          </a:r>
          <a:endParaRPr lang="en-US" dirty="0"/>
        </a:p>
      </dgm:t>
    </dgm:pt>
    <dgm:pt modelId="{92BB260F-D5A5-42AA-BBB4-AC156F02608C}" type="parTrans" cxnId="{A696E8C5-8CFE-4895-8063-02E43892A2BD}">
      <dgm:prSet/>
      <dgm:spPr/>
      <dgm:t>
        <a:bodyPr/>
        <a:lstStyle/>
        <a:p>
          <a:endParaRPr lang="en-US"/>
        </a:p>
      </dgm:t>
    </dgm:pt>
    <dgm:pt modelId="{B82ED76E-E693-41D6-A29B-3A46FCE74268}" type="sibTrans" cxnId="{A696E8C5-8CFE-4895-8063-02E43892A2BD}">
      <dgm:prSet/>
      <dgm:spPr/>
      <dgm:t>
        <a:bodyPr/>
        <a:lstStyle/>
        <a:p>
          <a:endParaRPr lang="en-US"/>
        </a:p>
      </dgm:t>
    </dgm:pt>
    <dgm:pt modelId="{3B9B9EE8-4CF9-4E99-9DE9-DDC58B7D46B3}">
      <dgm:prSet phldrT="[Text]"/>
      <dgm:spPr/>
      <dgm:t>
        <a:bodyPr/>
        <a:lstStyle/>
        <a:p>
          <a:r>
            <a:rPr lang="en-US" dirty="0" smtClean="0"/>
            <a:t>6 Human Needs</a:t>
          </a:r>
          <a:endParaRPr lang="en-US" dirty="0"/>
        </a:p>
      </dgm:t>
    </dgm:pt>
    <dgm:pt modelId="{EA069475-DF85-4EA2-B3A6-B5FCCA85FFCB}" type="parTrans" cxnId="{A15EB495-30AD-4D3B-B0B8-26DDF8D75CE8}">
      <dgm:prSet/>
      <dgm:spPr/>
      <dgm:t>
        <a:bodyPr/>
        <a:lstStyle/>
        <a:p>
          <a:endParaRPr lang="en-US"/>
        </a:p>
      </dgm:t>
    </dgm:pt>
    <dgm:pt modelId="{148455DD-4741-4BC5-A602-B432AF233625}" type="sibTrans" cxnId="{A15EB495-30AD-4D3B-B0B8-26DDF8D75CE8}">
      <dgm:prSet/>
      <dgm:spPr/>
      <dgm:t>
        <a:bodyPr/>
        <a:lstStyle/>
        <a:p>
          <a:endParaRPr lang="en-US"/>
        </a:p>
      </dgm:t>
    </dgm:pt>
    <dgm:pt modelId="{1BDC577F-02D2-465C-A7A1-14E7FAEE22DA}">
      <dgm:prSet phldrT="[Text]" phldr="1"/>
      <dgm:spPr/>
      <dgm:t>
        <a:bodyPr/>
        <a:lstStyle/>
        <a:p>
          <a:endParaRPr lang="en-US" dirty="0"/>
        </a:p>
      </dgm:t>
    </dgm:pt>
    <dgm:pt modelId="{A54ED152-7676-406C-83E1-32E846C891AA}" type="parTrans" cxnId="{47881E1A-564C-4DE6-B1AB-9F34E824AD83}">
      <dgm:prSet/>
      <dgm:spPr/>
      <dgm:t>
        <a:bodyPr/>
        <a:lstStyle/>
        <a:p>
          <a:endParaRPr lang="en-US"/>
        </a:p>
      </dgm:t>
    </dgm:pt>
    <dgm:pt modelId="{AD7E0A9B-720D-4213-BE8B-61B688197D83}" type="sibTrans" cxnId="{47881E1A-564C-4DE6-B1AB-9F34E824AD83}">
      <dgm:prSet/>
      <dgm:spPr/>
      <dgm:t>
        <a:bodyPr/>
        <a:lstStyle/>
        <a:p>
          <a:endParaRPr lang="en-US"/>
        </a:p>
      </dgm:t>
    </dgm:pt>
    <dgm:pt modelId="{4D8FE152-DC21-4EDE-8798-E900805E924C}">
      <dgm:prSet phldrT="[Text]" phldr="1"/>
      <dgm:spPr/>
      <dgm:t>
        <a:bodyPr/>
        <a:lstStyle/>
        <a:p>
          <a:endParaRPr lang="en-US" dirty="0"/>
        </a:p>
      </dgm:t>
    </dgm:pt>
    <dgm:pt modelId="{E0EC4A4B-7516-4E1D-97B9-58FA62094DD2}" type="parTrans" cxnId="{F1BB7134-A7B0-4893-8C75-615921743893}">
      <dgm:prSet/>
      <dgm:spPr/>
      <dgm:t>
        <a:bodyPr/>
        <a:lstStyle/>
        <a:p>
          <a:endParaRPr lang="en-US"/>
        </a:p>
      </dgm:t>
    </dgm:pt>
    <dgm:pt modelId="{35F67636-37E5-435D-ADD0-C5C847F1290E}" type="sibTrans" cxnId="{F1BB7134-A7B0-4893-8C75-615921743893}">
      <dgm:prSet/>
      <dgm:spPr/>
      <dgm:t>
        <a:bodyPr/>
        <a:lstStyle/>
        <a:p>
          <a:endParaRPr lang="en-US"/>
        </a:p>
      </dgm:t>
    </dgm:pt>
    <dgm:pt modelId="{FA868990-8D70-457D-81EC-5E62DEBCAA6D}">
      <dgm:prSet phldrT="[Text]"/>
      <dgm:spPr/>
      <dgm:t>
        <a:bodyPr/>
        <a:lstStyle/>
        <a:p>
          <a:r>
            <a:rPr lang="en-US" dirty="0" smtClean="0"/>
            <a:t>Communication Model</a:t>
          </a:r>
          <a:endParaRPr lang="en-US" dirty="0"/>
        </a:p>
      </dgm:t>
    </dgm:pt>
    <dgm:pt modelId="{CE222535-240F-40CF-9D84-9751E182872F}" type="parTrans" cxnId="{79DC8800-9A50-40C0-AA22-7C10E60C2BFF}">
      <dgm:prSet/>
      <dgm:spPr/>
      <dgm:t>
        <a:bodyPr/>
        <a:lstStyle/>
        <a:p>
          <a:endParaRPr lang="en-US"/>
        </a:p>
      </dgm:t>
    </dgm:pt>
    <dgm:pt modelId="{382CD8CF-CDEF-49B2-81F3-DAF93B9FEF72}" type="sibTrans" cxnId="{79DC8800-9A50-40C0-AA22-7C10E60C2BFF}">
      <dgm:prSet/>
      <dgm:spPr/>
      <dgm:t>
        <a:bodyPr/>
        <a:lstStyle/>
        <a:p>
          <a:endParaRPr lang="en-US"/>
        </a:p>
      </dgm:t>
    </dgm:pt>
    <dgm:pt modelId="{717B18F4-28DD-49DB-B5BA-DD2656204DFD}">
      <dgm:prSet phldrT="[Text]" phldr="1"/>
      <dgm:spPr/>
      <dgm:t>
        <a:bodyPr/>
        <a:lstStyle/>
        <a:p>
          <a:endParaRPr lang="en-US" dirty="0"/>
        </a:p>
      </dgm:t>
    </dgm:pt>
    <dgm:pt modelId="{C79EF093-7C03-4516-AF07-54A42D91DCD1}" type="parTrans" cxnId="{1EFAD541-337A-474B-9AF5-B90BF30487AA}">
      <dgm:prSet/>
      <dgm:spPr/>
      <dgm:t>
        <a:bodyPr/>
        <a:lstStyle/>
        <a:p>
          <a:endParaRPr lang="en-US"/>
        </a:p>
      </dgm:t>
    </dgm:pt>
    <dgm:pt modelId="{939B94A9-C320-4652-8216-96FDC0A325EF}" type="sibTrans" cxnId="{1EFAD541-337A-474B-9AF5-B90BF30487AA}">
      <dgm:prSet/>
      <dgm:spPr/>
      <dgm:t>
        <a:bodyPr/>
        <a:lstStyle/>
        <a:p>
          <a:endParaRPr lang="en-US"/>
        </a:p>
      </dgm:t>
    </dgm:pt>
    <dgm:pt modelId="{C4EE5122-FC4E-463D-953C-AD4C8012A501}">
      <dgm:prSet phldrT="[Text]" phldr="1"/>
      <dgm:spPr/>
      <dgm:t>
        <a:bodyPr/>
        <a:lstStyle/>
        <a:p>
          <a:endParaRPr lang="en-US" dirty="0"/>
        </a:p>
      </dgm:t>
    </dgm:pt>
    <dgm:pt modelId="{F140D475-C15D-45A3-A058-5FDF6EA78273}" type="parTrans" cxnId="{788845A7-57B0-413F-BBB8-023C2EF089A9}">
      <dgm:prSet/>
      <dgm:spPr/>
      <dgm:t>
        <a:bodyPr/>
        <a:lstStyle/>
        <a:p>
          <a:endParaRPr lang="en-US"/>
        </a:p>
      </dgm:t>
    </dgm:pt>
    <dgm:pt modelId="{1C807F6E-8A70-4904-9FAF-48EE949F9D52}" type="sibTrans" cxnId="{788845A7-57B0-413F-BBB8-023C2EF089A9}">
      <dgm:prSet/>
      <dgm:spPr/>
      <dgm:t>
        <a:bodyPr/>
        <a:lstStyle/>
        <a:p>
          <a:endParaRPr lang="en-US"/>
        </a:p>
      </dgm:t>
    </dgm:pt>
    <dgm:pt modelId="{6A1BFF53-49A5-4AB4-B51F-AE476CD07DB1}" type="pres">
      <dgm:prSet presAssocID="{198609A6-5C3F-4501-B284-993C871F1870}" presName="linear" presStyleCnt="0">
        <dgm:presLayoutVars>
          <dgm:dir/>
          <dgm:resizeHandles val="exact"/>
        </dgm:presLayoutVars>
      </dgm:prSet>
      <dgm:spPr/>
    </dgm:pt>
    <dgm:pt modelId="{88E5EE27-01A4-42A3-8BC1-A9069BB69A43}" type="pres">
      <dgm:prSet presAssocID="{7B49A70F-5FF2-4164-8AEB-C9311FCA58A0}" presName="comp" presStyleCnt="0"/>
      <dgm:spPr/>
    </dgm:pt>
    <dgm:pt modelId="{C7B3AFDD-6790-4964-8148-929686F04D9D}" type="pres">
      <dgm:prSet presAssocID="{7B49A70F-5FF2-4164-8AEB-C9311FCA58A0}" presName="box" presStyleLbl="node1" presStyleIdx="0" presStyleCnt="3"/>
      <dgm:spPr/>
    </dgm:pt>
    <dgm:pt modelId="{9AD896BD-0BC3-43B7-8F41-6E353556C7C6}" type="pres">
      <dgm:prSet presAssocID="{7B49A70F-5FF2-4164-8AEB-C9311FCA58A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8267D3B-C4CE-4A76-B2AC-4E56765972E4}" type="pres">
      <dgm:prSet presAssocID="{7B49A70F-5FF2-4164-8AEB-C9311FCA58A0}" presName="text" presStyleLbl="node1" presStyleIdx="0" presStyleCnt="3">
        <dgm:presLayoutVars>
          <dgm:bulletEnabled val="1"/>
        </dgm:presLayoutVars>
      </dgm:prSet>
      <dgm:spPr/>
    </dgm:pt>
    <dgm:pt modelId="{4DC5A929-4042-467C-8549-9F0EB226D600}" type="pres">
      <dgm:prSet presAssocID="{9DF3206A-6403-4AB0-BEA2-E69FAA9B96A2}" presName="spacer" presStyleCnt="0"/>
      <dgm:spPr/>
    </dgm:pt>
    <dgm:pt modelId="{7ADC126D-5C96-458D-B671-76C3C7E2B796}" type="pres">
      <dgm:prSet presAssocID="{3B9B9EE8-4CF9-4E99-9DE9-DDC58B7D46B3}" presName="comp" presStyleCnt="0"/>
      <dgm:spPr/>
    </dgm:pt>
    <dgm:pt modelId="{06218064-B9CA-4D58-A30F-B8FE374A92CB}" type="pres">
      <dgm:prSet presAssocID="{3B9B9EE8-4CF9-4E99-9DE9-DDC58B7D46B3}" presName="box" presStyleLbl="node1" presStyleIdx="1" presStyleCnt="3"/>
      <dgm:spPr/>
      <dgm:t>
        <a:bodyPr/>
        <a:lstStyle/>
        <a:p>
          <a:endParaRPr lang="en-US"/>
        </a:p>
      </dgm:t>
    </dgm:pt>
    <dgm:pt modelId="{00FD6CDC-1AC8-4627-BD71-6B88CEBB4587}" type="pres">
      <dgm:prSet presAssocID="{3B9B9EE8-4CF9-4E99-9DE9-DDC58B7D46B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90703-46A0-449F-842F-5E36A1EAEC4A}" type="pres">
      <dgm:prSet presAssocID="{3B9B9EE8-4CF9-4E99-9DE9-DDC58B7D46B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04A68-DE6F-4637-85E3-497E4A5CBF23}" type="pres">
      <dgm:prSet presAssocID="{148455DD-4741-4BC5-A602-B432AF233625}" presName="spacer" presStyleCnt="0"/>
      <dgm:spPr/>
    </dgm:pt>
    <dgm:pt modelId="{3CEE60F3-1826-4ED1-B916-9C852756C341}" type="pres">
      <dgm:prSet presAssocID="{FA868990-8D70-457D-81EC-5E62DEBCAA6D}" presName="comp" presStyleCnt="0"/>
      <dgm:spPr/>
    </dgm:pt>
    <dgm:pt modelId="{88F09EB4-D61D-4888-B458-95F901BAB3C5}" type="pres">
      <dgm:prSet presAssocID="{FA868990-8D70-457D-81EC-5E62DEBCAA6D}" presName="box" presStyleLbl="node1" presStyleIdx="2" presStyleCnt="3" custLinFactNeighborX="12360" custLinFactNeighborY="46906"/>
      <dgm:spPr/>
    </dgm:pt>
    <dgm:pt modelId="{CFD8EC80-326C-4677-A92F-29B8C883E127}" type="pres">
      <dgm:prSet presAssocID="{FA868990-8D70-457D-81EC-5E62DEBCAA6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A863A6E-BD2F-40E9-8BE0-401599B08551}" type="pres">
      <dgm:prSet presAssocID="{FA868990-8D70-457D-81EC-5E62DEBCAA6D}" presName="text" presStyleLbl="node1" presStyleIdx="2" presStyleCnt="3">
        <dgm:presLayoutVars>
          <dgm:bulletEnabled val="1"/>
        </dgm:presLayoutVars>
      </dgm:prSet>
      <dgm:spPr/>
    </dgm:pt>
  </dgm:ptLst>
  <dgm:cxnLst>
    <dgm:cxn modelId="{1EFAD541-337A-474B-9AF5-B90BF30487AA}" srcId="{FA868990-8D70-457D-81EC-5E62DEBCAA6D}" destId="{717B18F4-28DD-49DB-B5BA-DD2656204DFD}" srcOrd="0" destOrd="0" parTransId="{C79EF093-7C03-4516-AF07-54A42D91DCD1}" sibTransId="{939B94A9-C320-4652-8216-96FDC0A325EF}"/>
    <dgm:cxn modelId="{3A71C17C-1B59-499F-9241-7B26DBEB8F86}" srcId="{198609A6-5C3F-4501-B284-993C871F1870}" destId="{7B49A70F-5FF2-4164-8AEB-C9311FCA58A0}" srcOrd="0" destOrd="0" parTransId="{F3BC3208-2336-4098-9C87-4C7DEB9EFCE7}" sibTransId="{9DF3206A-6403-4AB0-BEA2-E69FAA9B96A2}"/>
    <dgm:cxn modelId="{7DB14F4F-7F51-40B4-87C4-7E234975CB11}" srcId="{7B49A70F-5FF2-4164-8AEB-C9311FCA58A0}" destId="{1BA0F20F-A56E-4BF5-84F9-A7D720604777}" srcOrd="0" destOrd="0" parTransId="{33DE57ED-87D3-48B4-B7FA-C0017EE2A7A1}" sibTransId="{401C902D-08B9-4C69-9118-85305059279E}"/>
    <dgm:cxn modelId="{A15EB495-30AD-4D3B-B0B8-26DDF8D75CE8}" srcId="{198609A6-5C3F-4501-B284-993C871F1870}" destId="{3B9B9EE8-4CF9-4E99-9DE9-DDC58B7D46B3}" srcOrd="1" destOrd="0" parTransId="{EA069475-DF85-4EA2-B3A6-B5FCCA85FFCB}" sibTransId="{148455DD-4741-4BC5-A602-B432AF233625}"/>
    <dgm:cxn modelId="{4C196347-0EF7-4EAE-A979-E69699E225DF}" type="presOf" srcId="{A9936168-01C1-42AE-BCA4-D45DA8C67EAC}" destId="{88267D3B-C4CE-4A76-B2AC-4E56765972E4}" srcOrd="1" destOrd="2" presId="urn:microsoft.com/office/officeart/2005/8/layout/vList4"/>
    <dgm:cxn modelId="{9F229F61-5D75-44DC-B419-1ADBDCF288CF}" type="presOf" srcId="{4D8FE152-DC21-4EDE-8798-E900805E924C}" destId="{06218064-B9CA-4D58-A30F-B8FE374A92CB}" srcOrd="0" destOrd="2" presId="urn:microsoft.com/office/officeart/2005/8/layout/vList4"/>
    <dgm:cxn modelId="{A696E8C5-8CFE-4895-8063-02E43892A2BD}" srcId="{7B49A70F-5FF2-4164-8AEB-C9311FCA58A0}" destId="{A9936168-01C1-42AE-BCA4-D45DA8C67EAC}" srcOrd="1" destOrd="0" parTransId="{92BB260F-D5A5-42AA-BBB4-AC156F02608C}" sibTransId="{B82ED76E-E693-41D6-A29B-3A46FCE74268}"/>
    <dgm:cxn modelId="{79DC8800-9A50-40C0-AA22-7C10E60C2BFF}" srcId="{198609A6-5C3F-4501-B284-993C871F1870}" destId="{FA868990-8D70-457D-81EC-5E62DEBCAA6D}" srcOrd="2" destOrd="0" parTransId="{CE222535-240F-40CF-9D84-9751E182872F}" sibTransId="{382CD8CF-CDEF-49B2-81F3-DAF93B9FEF72}"/>
    <dgm:cxn modelId="{34C7E9CA-1C0D-419D-820C-C81E7AF0480A}" type="presOf" srcId="{1BDC577F-02D2-465C-A7A1-14E7FAEE22DA}" destId="{06218064-B9CA-4D58-A30F-B8FE374A92CB}" srcOrd="0" destOrd="1" presId="urn:microsoft.com/office/officeart/2005/8/layout/vList4"/>
    <dgm:cxn modelId="{A7E57FDE-D1F3-4E8C-B5D8-88D7A209321A}" type="presOf" srcId="{FA868990-8D70-457D-81EC-5E62DEBCAA6D}" destId="{1A863A6E-BD2F-40E9-8BE0-401599B08551}" srcOrd="1" destOrd="0" presId="urn:microsoft.com/office/officeart/2005/8/layout/vList4"/>
    <dgm:cxn modelId="{788845A7-57B0-413F-BBB8-023C2EF089A9}" srcId="{FA868990-8D70-457D-81EC-5E62DEBCAA6D}" destId="{C4EE5122-FC4E-463D-953C-AD4C8012A501}" srcOrd="1" destOrd="0" parTransId="{F140D475-C15D-45A3-A058-5FDF6EA78273}" sibTransId="{1C807F6E-8A70-4904-9FAF-48EE949F9D52}"/>
    <dgm:cxn modelId="{332EB5AF-AE2B-4BBC-8C3F-7451B35CF6CC}" type="presOf" srcId="{1BA0F20F-A56E-4BF5-84F9-A7D720604777}" destId="{C7B3AFDD-6790-4964-8148-929686F04D9D}" srcOrd="0" destOrd="1" presId="urn:microsoft.com/office/officeart/2005/8/layout/vList4"/>
    <dgm:cxn modelId="{C5122A4F-113E-44DE-B6E4-ED24D53F709F}" type="presOf" srcId="{198609A6-5C3F-4501-B284-993C871F1870}" destId="{6A1BFF53-49A5-4AB4-B51F-AE476CD07DB1}" srcOrd="0" destOrd="0" presId="urn:microsoft.com/office/officeart/2005/8/layout/vList4"/>
    <dgm:cxn modelId="{CA32D557-0E29-402F-96AC-0AC3C8F1928A}" type="presOf" srcId="{717B18F4-28DD-49DB-B5BA-DD2656204DFD}" destId="{1A863A6E-BD2F-40E9-8BE0-401599B08551}" srcOrd="1" destOrd="1" presId="urn:microsoft.com/office/officeart/2005/8/layout/vList4"/>
    <dgm:cxn modelId="{988C9FC2-C201-4379-8735-AE4AD961D0AB}" type="presOf" srcId="{FA868990-8D70-457D-81EC-5E62DEBCAA6D}" destId="{88F09EB4-D61D-4888-B458-95F901BAB3C5}" srcOrd="0" destOrd="0" presId="urn:microsoft.com/office/officeart/2005/8/layout/vList4"/>
    <dgm:cxn modelId="{E16CDD36-1DA6-4BA1-A15C-642B7891D08A}" type="presOf" srcId="{3B9B9EE8-4CF9-4E99-9DE9-DDC58B7D46B3}" destId="{07090703-46A0-449F-842F-5E36A1EAEC4A}" srcOrd="1" destOrd="0" presId="urn:microsoft.com/office/officeart/2005/8/layout/vList4"/>
    <dgm:cxn modelId="{F21CA0E5-DC58-481C-BC25-E7FB297CF310}" type="presOf" srcId="{C4EE5122-FC4E-463D-953C-AD4C8012A501}" destId="{88F09EB4-D61D-4888-B458-95F901BAB3C5}" srcOrd="0" destOrd="2" presId="urn:microsoft.com/office/officeart/2005/8/layout/vList4"/>
    <dgm:cxn modelId="{202B13A3-16AA-4A74-B84F-B0ADBA2A5FAB}" type="presOf" srcId="{3B9B9EE8-4CF9-4E99-9DE9-DDC58B7D46B3}" destId="{06218064-B9CA-4D58-A30F-B8FE374A92CB}" srcOrd="0" destOrd="0" presId="urn:microsoft.com/office/officeart/2005/8/layout/vList4"/>
    <dgm:cxn modelId="{A77B0A8C-1137-40A3-AF30-75ADC6811F07}" type="presOf" srcId="{1BDC577F-02D2-465C-A7A1-14E7FAEE22DA}" destId="{07090703-46A0-449F-842F-5E36A1EAEC4A}" srcOrd="1" destOrd="1" presId="urn:microsoft.com/office/officeart/2005/8/layout/vList4"/>
    <dgm:cxn modelId="{47881E1A-564C-4DE6-B1AB-9F34E824AD83}" srcId="{3B9B9EE8-4CF9-4E99-9DE9-DDC58B7D46B3}" destId="{1BDC577F-02D2-465C-A7A1-14E7FAEE22DA}" srcOrd="0" destOrd="0" parTransId="{A54ED152-7676-406C-83E1-32E846C891AA}" sibTransId="{AD7E0A9B-720D-4213-BE8B-61B688197D83}"/>
    <dgm:cxn modelId="{7C528FA7-33EE-46AA-AD1D-A1B414A0A77C}" type="presOf" srcId="{C4EE5122-FC4E-463D-953C-AD4C8012A501}" destId="{1A863A6E-BD2F-40E9-8BE0-401599B08551}" srcOrd="1" destOrd="2" presId="urn:microsoft.com/office/officeart/2005/8/layout/vList4"/>
    <dgm:cxn modelId="{748AB366-0202-447B-ACC8-7094166CC911}" type="presOf" srcId="{717B18F4-28DD-49DB-B5BA-DD2656204DFD}" destId="{88F09EB4-D61D-4888-B458-95F901BAB3C5}" srcOrd="0" destOrd="1" presId="urn:microsoft.com/office/officeart/2005/8/layout/vList4"/>
    <dgm:cxn modelId="{76676424-1191-4F72-A43B-15313C5E3B89}" type="presOf" srcId="{4D8FE152-DC21-4EDE-8798-E900805E924C}" destId="{07090703-46A0-449F-842F-5E36A1EAEC4A}" srcOrd="1" destOrd="2" presId="urn:microsoft.com/office/officeart/2005/8/layout/vList4"/>
    <dgm:cxn modelId="{91C29A8B-8D3A-4D0B-BBE0-874A95ECF404}" type="presOf" srcId="{7B49A70F-5FF2-4164-8AEB-C9311FCA58A0}" destId="{C7B3AFDD-6790-4964-8148-929686F04D9D}" srcOrd="0" destOrd="0" presId="urn:microsoft.com/office/officeart/2005/8/layout/vList4"/>
    <dgm:cxn modelId="{E7DD0F56-3735-4261-88CA-2F7D0DF91F76}" type="presOf" srcId="{7B49A70F-5FF2-4164-8AEB-C9311FCA58A0}" destId="{88267D3B-C4CE-4A76-B2AC-4E56765972E4}" srcOrd="1" destOrd="0" presId="urn:microsoft.com/office/officeart/2005/8/layout/vList4"/>
    <dgm:cxn modelId="{982B2401-77EB-482E-9F8F-8B2F09BF58F6}" type="presOf" srcId="{A9936168-01C1-42AE-BCA4-D45DA8C67EAC}" destId="{C7B3AFDD-6790-4964-8148-929686F04D9D}" srcOrd="0" destOrd="2" presId="urn:microsoft.com/office/officeart/2005/8/layout/vList4"/>
    <dgm:cxn modelId="{F1BB7134-A7B0-4893-8C75-615921743893}" srcId="{3B9B9EE8-4CF9-4E99-9DE9-DDC58B7D46B3}" destId="{4D8FE152-DC21-4EDE-8798-E900805E924C}" srcOrd="1" destOrd="0" parTransId="{E0EC4A4B-7516-4E1D-97B9-58FA62094DD2}" sibTransId="{35F67636-37E5-435D-ADD0-C5C847F1290E}"/>
    <dgm:cxn modelId="{65A9BF5B-BFBF-4D6F-BC98-5A6BE704FE69}" type="presOf" srcId="{1BA0F20F-A56E-4BF5-84F9-A7D720604777}" destId="{88267D3B-C4CE-4A76-B2AC-4E56765972E4}" srcOrd="1" destOrd="1" presId="urn:microsoft.com/office/officeart/2005/8/layout/vList4"/>
    <dgm:cxn modelId="{16B23C5B-AC10-45C6-A75B-7D2C4E379D3F}" type="presParOf" srcId="{6A1BFF53-49A5-4AB4-B51F-AE476CD07DB1}" destId="{88E5EE27-01A4-42A3-8BC1-A9069BB69A43}" srcOrd="0" destOrd="0" presId="urn:microsoft.com/office/officeart/2005/8/layout/vList4"/>
    <dgm:cxn modelId="{4F1A8AF8-F7BC-406B-A8AD-C8815F5071F2}" type="presParOf" srcId="{88E5EE27-01A4-42A3-8BC1-A9069BB69A43}" destId="{C7B3AFDD-6790-4964-8148-929686F04D9D}" srcOrd="0" destOrd="0" presId="urn:microsoft.com/office/officeart/2005/8/layout/vList4"/>
    <dgm:cxn modelId="{7F631E26-7558-4A25-9DB3-157ACDD547D2}" type="presParOf" srcId="{88E5EE27-01A4-42A3-8BC1-A9069BB69A43}" destId="{9AD896BD-0BC3-43B7-8F41-6E353556C7C6}" srcOrd="1" destOrd="0" presId="urn:microsoft.com/office/officeart/2005/8/layout/vList4"/>
    <dgm:cxn modelId="{1E0F8C99-9E42-4599-BE7F-4A8146AAF23E}" type="presParOf" srcId="{88E5EE27-01A4-42A3-8BC1-A9069BB69A43}" destId="{88267D3B-C4CE-4A76-B2AC-4E56765972E4}" srcOrd="2" destOrd="0" presId="urn:microsoft.com/office/officeart/2005/8/layout/vList4"/>
    <dgm:cxn modelId="{D50C2BEB-25C4-439B-B26B-D89A46B5659D}" type="presParOf" srcId="{6A1BFF53-49A5-4AB4-B51F-AE476CD07DB1}" destId="{4DC5A929-4042-467C-8549-9F0EB226D600}" srcOrd="1" destOrd="0" presId="urn:microsoft.com/office/officeart/2005/8/layout/vList4"/>
    <dgm:cxn modelId="{51103208-3AD2-4E6D-982C-03F53947729E}" type="presParOf" srcId="{6A1BFF53-49A5-4AB4-B51F-AE476CD07DB1}" destId="{7ADC126D-5C96-458D-B671-76C3C7E2B796}" srcOrd="2" destOrd="0" presId="urn:microsoft.com/office/officeart/2005/8/layout/vList4"/>
    <dgm:cxn modelId="{553A905D-D653-4D5F-A705-7ACDE4636C6A}" type="presParOf" srcId="{7ADC126D-5C96-458D-B671-76C3C7E2B796}" destId="{06218064-B9CA-4D58-A30F-B8FE374A92CB}" srcOrd="0" destOrd="0" presId="urn:microsoft.com/office/officeart/2005/8/layout/vList4"/>
    <dgm:cxn modelId="{7944E869-09E2-4A22-9DCE-D70DB1D23505}" type="presParOf" srcId="{7ADC126D-5C96-458D-B671-76C3C7E2B796}" destId="{00FD6CDC-1AC8-4627-BD71-6B88CEBB4587}" srcOrd="1" destOrd="0" presId="urn:microsoft.com/office/officeart/2005/8/layout/vList4"/>
    <dgm:cxn modelId="{5820E165-4694-4175-AF34-3858ABC8BD46}" type="presParOf" srcId="{7ADC126D-5C96-458D-B671-76C3C7E2B796}" destId="{07090703-46A0-449F-842F-5E36A1EAEC4A}" srcOrd="2" destOrd="0" presId="urn:microsoft.com/office/officeart/2005/8/layout/vList4"/>
    <dgm:cxn modelId="{EF0CF9A2-D13E-4280-9AD8-49B421180CA8}" type="presParOf" srcId="{6A1BFF53-49A5-4AB4-B51F-AE476CD07DB1}" destId="{29F04A68-DE6F-4637-85E3-497E4A5CBF23}" srcOrd="3" destOrd="0" presId="urn:microsoft.com/office/officeart/2005/8/layout/vList4"/>
    <dgm:cxn modelId="{732BB2F0-EAE7-4045-BE22-8D1CFDD86544}" type="presParOf" srcId="{6A1BFF53-49A5-4AB4-B51F-AE476CD07DB1}" destId="{3CEE60F3-1826-4ED1-B916-9C852756C341}" srcOrd="4" destOrd="0" presId="urn:microsoft.com/office/officeart/2005/8/layout/vList4"/>
    <dgm:cxn modelId="{D01AE729-E4AA-4CF0-8799-8BA1A5877314}" type="presParOf" srcId="{3CEE60F3-1826-4ED1-B916-9C852756C341}" destId="{88F09EB4-D61D-4888-B458-95F901BAB3C5}" srcOrd="0" destOrd="0" presId="urn:microsoft.com/office/officeart/2005/8/layout/vList4"/>
    <dgm:cxn modelId="{24778BF3-2AE3-4453-9EF5-EAE857541F41}" type="presParOf" srcId="{3CEE60F3-1826-4ED1-B916-9C852756C341}" destId="{CFD8EC80-326C-4677-A92F-29B8C883E127}" srcOrd="1" destOrd="0" presId="urn:microsoft.com/office/officeart/2005/8/layout/vList4"/>
    <dgm:cxn modelId="{3D440602-BF1D-4DC3-AEB8-8A4DAE98C7DF}" type="presParOf" srcId="{3CEE60F3-1826-4ED1-B916-9C852756C341}" destId="{1A863A6E-BD2F-40E9-8BE0-401599B08551}" srcOrd="2" destOrd="0" presId="urn:microsoft.com/office/officeart/2005/8/layout/vList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39565319-FC4E-4278-ABB8-4EF1A9799596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3D006AD0-58F0-40CA-BBF9-14A7D31D7D39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CF90851F-A893-4A8D-B491-530698374982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97BCC1D1-24B2-44AC-94C4-D250EA3D812E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F6E6C519-20CC-4D56-A01B-559450CCC9B0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949E8304-F4CE-4CE3-8144-8E2553A0F1BC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0173BD05-344D-45F5-AE97-AF77935FAD5B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C808FB8A-C339-4F6D-862B-A17988459AEE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73825D48-53D7-4DBA-9D94-2338D938C70A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E65FF543-D222-4840-8664-5EFE286B5136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050CC-C88F-486D-8EAF-BAF7F6638BC5}">
      <dgm:prSet phldrT="[Text]" custT="1"/>
      <dgm:spPr/>
      <dgm:t>
        <a:bodyPr/>
        <a:lstStyle/>
        <a:p>
          <a:r>
            <a:rPr lang="en-US" sz="6000" b="1" i="1" dirty="0" smtClean="0"/>
            <a:t>Variety</a:t>
          </a:r>
          <a:endParaRPr lang="en-US" sz="6000" b="1" i="1" dirty="0"/>
        </a:p>
      </dgm:t>
    </dgm:pt>
    <dgm:pt modelId="{BE6F373D-516E-4687-940C-254ADF7BC46C}" type="parTrans" cxnId="{3B3CC4A2-D24B-47DA-8B3A-DB69D3B875CC}">
      <dgm:prSet/>
      <dgm:spPr/>
      <dgm:t>
        <a:bodyPr/>
        <a:lstStyle/>
        <a:p>
          <a:endParaRPr lang="en-US"/>
        </a:p>
      </dgm:t>
    </dgm:pt>
    <dgm:pt modelId="{7C86858E-BD99-437D-A6C5-1ED23F77D763}" type="sibTrans" cxnId="{3B3CC4A2-D24B-47DA-8B3A-DB69D3B875CC}">
      <dgm:prSet/>
      <dgm:spPr/>
      <dgm:t>
        <a:bodyPr/>
        <a:lstStyle/>
        <a:p>
          <a:endParaRPr lang="en-US"/>
        </a:p>
      </dgm:t>
    </dgm:pt>
    <dgm:pt modelId="{7DEB709D-A8C8-4A74-89C4-C4109BCE0133}">
      <dgm:prSet phldrT="[Text]" phldr="1"/>
      <dgm:spPr/>
      <dgm:t>
        <a:bodyPr/>
        <a:lstStyle/>
        <a:p>
          <a:endParaRPr lang="en-US" sz="2200"/>
        </a:p>
      </dgm:t>
    </dgm:pt>
    <dgm:pt modelId="{1247276F-099C-434D-9489-D1D098F9F8E3}" type="parTrans" cxnId="{A3FDE64B-7C8F-4C89-8CC7-4D1AB5B19CD0}">
      <dgm:prSet/>
      <dgm:spPr/>
      <dgm:t>
        <a:bodyPr/>
        <a:lstStyle/>
        <a:p>
          <a:endParaRPr lang="en-US"/>
        </a:p>
      </dgm:t>
    </dgm:pt>
    <dgm:pt modelId="{C97B2464-13C1-4C04-A737-DF44884D5175}" type="sibTrans" cxnId="{A3FDE64B-7C8F-4C89-8CC7-4D1AB5B19CD0}">
      <dgm:prSet/>
      <dgm:spPr/>
      <dgm:t>
        <a:bodyPr/>
        <a:lstStyle/>
        <a:p>
          <a:endParaRPr lang="en-US"/>
        </a:p>
      </dgm:t>
    </dgm:pt>
    <dgm:pt modelId="{738D2B3A-B3EC-48CF-A7EA-318C44AC943A}">
      <dgm:prSet phldrT="[Text]" phldr="1"/>
      <dgm:spPr/>
      <dgm:t>
        <a:bodyPr/>
        <a:lstStyle/>
        <a:p>
          <a:endParaRPr lang="en-US" sz="2200" dirty="0"/>
        </a:p>
      </dgm:t>
    </dgm:pt>
    <dgm:pt modelId="{A63D5743-3071-4840-9DAE-552CC6BE52DA}" type="parTrans" cxnId="{8DA814C2-D9B1-415A-B98F-26F43E324D77}">
      <dgm:prSet/>
      <dgm:spPr/>
      <dgm:t>
        <a:bodyPr/>
        <a:lstStyle/>
        <a:p>
          <a:endParaRPr lang="en-US"/>
        </a:p>
      </dgm:t>
    </dgm:pt>
    <dgm:pt modelId="{6CFEC2B4-FBA3-45F5-8C27-AD35327D2AC8}" type="sibTrans" cxnId="{8DA814C2-D9B1-415A-B98F-26F43E324D77}">
      <dgm:prSet/>
      <dgm:spPr/>
      <dgm:t>
        <a:bodyPr/>
        <a:lstStyle/>
        <a:p>
          <a:endParaRPr lang="en-US"/>
        </a:p>
      </dgm:t>
    </dgm:pt>
    <dgm:pt modelId="{6A627FAB-864C-437F-9042-7889CAB83436}">
      <dgm:prSet phldrT="[Text]" custT="1"/>
      <dgm:spPr/>
      <dgm:t>
        <a:bodyPr/>
        <a:lstStyle/>
        <a:p>
          <a:r>
            <a:rPr lang="en-US" sz="6000" b="1" i="1" dirty="0" smtClean="0"/>
            <a:t>Love and Connection</a:t>
          </a:r>
          <a:endParaRPr lang="en-US" sz="6000" b="1" i="1" dirty="0"/>
        </a:p>
      </dgm:t>
    </dgm:pt>
    <dgm:pt modelId="{E87085EA-4878-4AE0-90FC-F8DC6D4EB8BC}" type="parTrans" cxnId="{E3B2CA3A-84CD-4A7D-98EE-2440E2F5548E}">
      <dgm:prSet/>
      <dgm:spPr/>
      <dgm:t>
        <a:bodyPr/>
        <a:lstStyle/>
        <a:p>
          <a:endParaRPr lang="en-US"/>
        </a:p>
      </dgm:t>
    </dgm:pt>
    <dgm:pt modelId="{D85A4D65-3BE4-44C3-99B1-36DE8305681A}" type="sibTrans" cxnId="{E3B2CA3A-84CD-4A7D-98EE-2440E2F5548E}">
      <dgm:prSet/>
      <dgm:spPr/>
      <dgm:t>
        <a:bodyPr/>
        <a:lstStyle/>
        <a:p>
          <a:endParaRPr lang="en-US"/>
        </a:p>
      </dgm:t>
    </dgm:pt>
    <dgm:pt modelId="{DEE721E8-6362-48CE-ACF6-021336538AB5}">
      <dgm:prSet phldrT="[Text]" phldr="1"/>
      <dgm:spPr/>
      <dgm:t>
        <a:bodyPr/>
        <a:lstStyle/>
        <a:p>
          <a:endParaRPr lang="en-US" sz="2200"/>
        </a:p>
      </dgm:t>
    </dgm:pt>
    <dgm:pt modelId="{464BFD90-9799-42CE-8946-2AFEDF3E8141}" type="parTrans" cxnId="{C9FC81AB-94CC-4AC3-A447-9A5C9DE68A22}">
      <dgm:prSet/>
      <dgm:spPr/>
      <dgm:t>
        <a:bodyPr/>
        <a:lstStyle/>
        <a:p>
          <a:endParaRPr lang="en-US"/>
        </a:p>
      </dgm:t>
    </dgm:pt>
    <dgm:pt modelId="{AD6433E2-2820-4FBB-A333-83678E9170EC}" type="sibTrans" cxnId="{C9FC81AB-94CC-4AC3-A447-9A5C9DE68A22}">
      <dgm:prSet/>
      <dgm:spPr/>
      <dgm:t>
        <a:bodyPr/>
        <a:lstStyle/>
        <a:p>
          <a:endParaRPr lang="en-US"/>
        </a:p>
      </dgm:t>
    </dgm:pt>
    <dgm:pt modelId="{F2C4687E-4B83-4365-B54F-4F36B10730AE}">
      <dgm:prSet phldrT="[Text]" phldr="1"/>
      <dgm:spPr/>
      <dgm:t>
        <a:bodyPr/>
        <a:lstStyle/>
        <a:p>
          <a:endParaRPr lang="en-US" sz="2200"/>
        </a:p>
      </dgm:t>
    </dgm:pt>
    <dgm:pt modelId="{9AC65EF1-8B26-42DB-BF7D-5684897784EA}" type="parTrans" cxnId="{ADA0414A-0E6F-445A-B969-91D5A35C6F3E}">
      <dgm:prSet/>
      <dgm:spPr/>
      <dgm:t>
        <a:bodyPr/>
        <a:lstStyle/>
        <a:p>
          <a:endParaRPr lang="en-US"/>
        </a:p>
      </dgm:t>
    </dgm:pt>
    <dgm:pt modelId="{557B5F91-5BD6-4DA7-A3AB-66A61BB79929}" type="sibTrans" cxnId="{ADA0414A-0E6F-445A-B969-91D5A35C6F3E}">
      <dgm:prSet/>
      <dgm:spPr/>
      <dgm:t>
        <a:bodyPr/>
        <a:lstStyle/>
        <a:p>
          <a:endParaRPr lang="en-US"/>
        </a:p>
      </dgm:t>
    </dgm:pt>
    <dgm:pt modelId="{17599B6A-86A3-47E4-BC84-4CA264EAF485}">
      <dgm:prSet phldrT="[Text]" phldr="1"/>
      <dgm:spPr/>
      <dgm:t>
        <a:bodyPr/>
        <a:lstStyle/>
        <a:p>
          <a:endParaRPr lang="en-US" sz="2200"/>
        </a:p>
      </dgm:t>
    </dgm:pt>
    <dgm:pt modelId="{C48498EB-725D-40E9-AFA9-7C0AE3451CA1}">
      <dgm:prSet phldrT="[Text]" custT="1"/>
      <dgm:spPr/>
      <dgm:t>
        <a:bodyPr/>
        <a:lstStyle/>
        <a:p>
          <a:r>
            <a:rPr lang="en-US" sz="6000" b="1" i="1" dirty="0" err="1" smtClean="0">
              <a:solidFill>
                <a:schemeClr val="bg1"/>
              </a:solidFill>
            </a:rPr>
            <a:t>Certainity</a:t>
          </a:r>
          <a:endParaRPr lang="en-US" sz="6000" b="1" i="1" dirty="0">
            <a:solidFill>
              <a:schemeClr val="bg1"/>
            </a:solidFill>
          </a:endParaRPr>
        </a:p>
      </dgm:t>
    </dgm:pt>
    <dgm:pt modelId="{24DDEDAA-9A62-4DDD-B5DC-077A01B15181}">
      <dgm:prSet phldrT="[Text]" custT="1"/>
      <dgm:spPr/>
      <dgm:t>
        <a:bodyPr/>
        <a:lstStyle/>
        <a:p>
          <a:r>
            <a:rPr lang="en-US" sz="6000" b="1" i="1" dirty="0" err="1" smtClean="0"/>
            <a:t>Certainity</a:t>
          </a:r>
          <a:endParaRPr lang="en-US" sz="6000" b="1" i="1" dirty="0"/>
        </a:p>
      </dgm:t>
    </dgm:pt>
    <dgm:pt modelId="{2358B183-7FD8-4633-9BA2-79C9D9EBF7ED}" type="sibTrans" cxnId="{32AFD053-74B7-4CB8-89A1-DDDC244CE376}">
      <dgm:prSet/>
      <dgm:spPr/>
      <dgm:t>
        <a:bodyPr/>
        <a:lstStyle/>
        <a:p>
          <a:endParaRPr lang="en-US"/>
        </a:p>
      </dgm:t>
    </dgm:pt>
    <dgm:pt modelId="{B7AC0EEE-2398-419E-B756-D5453274CE02}" type="parTrans" cxnId="{32AFD053-74B7-4CB8-89A1-DDDC244CE376}">
      <dgm:prSet/>
      <dgm:spPr/>
      <dgm:t>
        <a:bodyPr/>
        <a:lstStyle/>
        <a:p>
          <a:endParaRPr lang="en-US"/>
        </a:p>
      </dgm:t>
    </dgm:pt>
    <dgm:pt modelId="{868ED711-A894-410C-9A93-B85B8B71E486}" type="sibTrans" cxnId="{EA7D6213-DF5E-49DC-AADF-1596E21CDDDF}">
      <dgm:prSet/>
      <dgm:spPr/>
      <dgm:t>
        <a:bodyPr/>
        <a:lstStyle/>
        <a:p>
          <a:endParaRPr lang="en-US"/>
        </a:p>
      </dgm:t>
    </dgm:pt>
    <dgm:pt modelId="{424D939A-6B4A-495B-869D-856AF44FF574}" type="parTrans" cxnId="{EA7D6213-DF5E-49DC-AADF-1596E21CDDDF}">
      <dgm:prSet/>
      <dgm:spPr/>
      <dgm:t>
        <a:bodyPr/>
        <a:lstStyle/>
        <a:p>
          <a:endParaRPr lang="en-US"/>
        </a:p>
      </dgm:t>
    </dgm:pt>
    <dgm:pt modelId="{CDEB705C-0ECB-4252-A66A-48B8F5C8CA48}" type="sibTrans" cxnId="{6B206CB8-08F9-49BA-8A83-71DE9DDB8378}">
      <dgm:prSet/>
      <dgm:spPr/>
      <dgm:t>
        <a:bodyPr/>
        <a:lstStyle/>
        <a:p>
          <a:endParaRPr lang="en-US"/>
        </a:p>
      </dgm:t>
    </dgm:pt>
    <dgm:pt modelId="{646EDB28-9757-460D-9E12-F01A40CD7821}" type="parTrans" cxnId="{6B206CB8-08F9-49BA-8A83-71DE9DDB8378}">
      <dgm:prSet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  <dgm:pt modelId="{6B976D18-D3C4-4692-81A2-83E8DC748063}" type="pres">
      <dgm:prSet presAssocID="{24DDEDAA-9A62-4DDD-B5DC-077A01B15181}" presName="comp" presStyleCnt="0"/>
      <dgm:spPr/>
    </dgm:pt>
    <dgm:pt modelId="{F6016140-292D-4253-B8E3-63433CECFC92}" type="pres">
      <dgm:prSet presAssocID="{24DDEDAA-9A62-4DDD-B5DC-077A01B15181}" presName="box" presStyleLbl="node1" presStyleIdx="0" presStyleCnt="3"/>
      <dgm:spPr/>
      <dgm:t>
        <a:bodyPr/>
        <a:lstStyle/>
        <a:p>
          <a:endParaRPr lang="en-US"/>
        </a:p>
      </dgm:t>
    </dgm:pt>
    <dgm:pt modelId="{DE9DEBFA-1089-4B39-8BDD-8463EA0F1B63}" type="pres">
      <dgm:prSet presAssocID="{24DDEDAA-9A62-4DDD-B5DC-077A01B15181}" presName="img" presStyleLbl="fgImgPlace1" presStyleIdx="0" presStyleCnt="3"/>
      <dgm:spPr/>
    </dgm:pt>
    <dgm:pt modelId="{A82435FE-EAEB-4807-B9D6-9782FF6552B4}" type="pres">
      <dgm:prSet presAssocID="{24DDEDAA-9A62-4DDD-B5DC-077A01B15181}" presName="text" presStyleLbl="node1" presStyleIdx="0" presStyleCnt="3">
        <dgm:presLayoutVars>
          <dgm:bulletEnabled val="1"/>
        </dgm:presLayoutVars>
      </dgm:prSet>
      <dgm:spPr/>
    </dgm:pt>
    <dgm:pt modelId="{2CA93982-479F-49BD-9494-6C0C1DCA4B9F}" type="pres">
      <dgm:prSet presAssocID="{2358B183-7FD8-4633-9BA2-79C9D9EBF7ED}" presName="spacer" presStyleCnt="0"/>
      <dgm:spPr/>
    </dgm:pt>
    <dgm:pt modelId="{FF0F1C6D-41B6-46FD-A3DD-45EC067CE801}" type="pres">
      <dgm:prSet presAssocID="{04B050CC-C88F-486D-8EAF-BAF7F6638BC5}" presName="comp" presStyleCnt="0"/>
      <dgm:spPr/>
    </dgm:pt>
    <dgm:pt modelId="{8B07EB6B-FEE2-4F67-A869-58CB2714010C}" type="pres">
      <dgm:prSet presAssocID="{04B050CC-C88F-486D-8EAF-BAF7F6638BC5}" presName="box" presStyleLbl="node1" presStyleIdx="1" presStyleCnt="3" custLinFactNeighborY="-5082"/>
      <dgm:spPr/>
    </dgm:pt>
    <dgm:pt modelId="{B874291E-CC9E-4D46-926D-A37B103E04BC}" type="pres">
      <dgm:prSet presAssocID="{04B050CC-C88F-486D-8EAF-BAF7F6638BC5}" presName="img" presStyleLbl="fgImgPlace1" presStyleIdx="1" presStyleCnt="3"/>
      <dgm:spPr/>
    </dgm:pt>
    <dgm:pt modelId="{8D66C826-B7D5-43BF-849A-C274F60B518E}" type="pres">
      <dgm:prSet presAssocID="{04B050CC-C88F-486D-8EAF-BAF7F6638BC5}" presName="text" presStyleLbl="node1" presStyleIdx="1" presStyleCnt="3">
        <dgm:presLayoutVars>
          <dgm:bulletEnabled val="1"/>
        </dgm:presLayoutVars>
      </dgm:prSet>
      <dgm:spPr/>
    </dgm:pt>
    <dgm:pt modelId="{B42FE28E-3A00-47C2-B40B-3F346880EB66}" type="pres">
      <dgm:prSet presAssocID="{7C86858E-BD99-437D-A6C5-1ED23F77D763}" presName="spacer" presStyleCnt="0"/>
      <dgm:spPr/>
    </dgm:pt>
    <dgm:pt modelId="{C2D60B64-4C95-4B67-9CD6-AFC949BC4EDB}" type="pres">
      <dgm:prSet presAssocID="{6A627FAB-864C-437F-9042-7889CAB83436}" presName="comp" presStyleCnt="0"/>
      <dgm:spPr/>
    </dgm:pt>
    <dgm:pt modelId="{B588E340-97A7-4A31-89E6-61EB1E8253BF}" type="pres">
      <dgm:prSet presAssocID="{6A627FAB-864C-437F-9042-7889CAB83436}" presName="box" presStyleLbl="node1" presStyleIdx="2" presStyleCnt="3"/>
      <dgm:spPr/>
    </dgm:pt>
    <dgm:pt modelId="{FC312615-CD57-49FF-A4BB-E474A140398F}" type="pres">
      <dgm:prSet presAssocID="{6A627FAB-864C-437F-9042-7889CAB83436}" presName="img" presStyleLbl="fgImgPlace1" presStyleIdx="2" presStyleCnt="3"/>
      <dgm:spPr/>
    </dgm:pt>
    <dgm:pt modelId="{A6F56316-9C94-4890-8DDE-78C23421D4C6}" type="pres">
      <dgm:prSet presAssocID="{6A627FAB-864C-437F-9042-7889CAB83436}" presName="text" presStyleLbl="node1" presStyleIdx="2" presStyleCnt="3">
        <dgm:presLayoutVars>
          <dgm:bulletEnabled val="1"/>
        </dgm:presLayoutVars>
      </dgm:prSet>
      <dgm:spPr/>
    </dgm:pt>
  </dgm:ptLst>
  <dgm:cxnLst>
    <dgm:cxn modelId="{79522148-F249-4E66-991C-8FF92E99D392}" type="presOf" srcId="{C48498EB-725D-40E9-AFA9-7C0AE3451CA1}" destId="{A82435FE-EAEB-4807-B9D6-9782FF6552B4}" srcOrd="1" destOrd="1" presId="urn:microsoft.com/office/officeart/2005/8/layout/vList4"/>
    <dgm:cxn modelId="{C789A648-C32F-4C46-9D2F-0B06E92ECD21}" type="presOf" srcId="{B3CD0048-8EC8-458E-AF10-5598B834DA02}" destId="{821BE3E9-3D09-4E9B-919E-2B80FDC65866}" srcOrd="0" destOrd="0" presId="urn:microsoft.com/office/officeart/2005/8/layout/vList4"/>
    <dgm:cxn modelId="{7425C1E0-7C47-4EED-8C87-FE4124C06F4E}" type="presOf" srcId="{17599B6A-86A3-47E4-BC84-4CA264EAF485}" destId="{F6016140-292D-4253-B8E3-63433CECFC92}" srcOrd="0" destOrd="2" presId="urn:microsoft.com/office/officeart/2005/8/layout/vList4"/>
    <dgm:cxn modelId="{0D29963A-ABE2-40D4-844A-59D07F098600}" type="presOf" srcId="{738D2B3A-B3EC-48CF-A7EA-318C44AC943A}" destId="{8B07EB6B-FEE2-4F67-A869-58CB2714010C}" srcOrd="0" destOrd="2" presId="urn:microsoft.com/office/officeart/2005/8/layout/vList4"/>
    <dgm:cxn modelId="{E4437225-8C5D-4491-BA3C-35BE157E4A83}" type="presOf" srcId="{F2C4687E-4B83-4365-B54F-4F36B10730AE}" destId="{A6F56316-9C94-4890-8DDE-78C23421D4C6}" srcOrd="1" destOrd="2" presId="urn:microsoft.com/office/officeart/2005/8/layout/vList4"/>
    <dgm:cxn modelId="{32AFD053-74B7-4CB8-89A1-DDDC244CE376}" srcId="{B3CD0048-8EC8-458E-AF10-5598B834DA02}" destId="{24DDEDAA-9A62-4DDD-B5DC-077A01B15181}" srcOrd="0" destOrd="0" parTransId="{B7AC0EEE-2398-419E-B756-D5453274CE02}" sibTransId="{2358B183-7FD8-4633-9BA2-79C9D9EBF7ED}"/>
    <dgm:cxn modelId="{3B3CC4A2-D24B-47DA-8B3A-DB69D3B875CC}" srcId="{B3CD0048-8EC8-458E-AF10-5598B834DA02}" destId="{04B050CC-C88F-486D-8EAF-BAF7F6638BC5}" srcOrd="1" destOrd="0" parTransId="{BE6F373D-516E-4687-940C-254ADF7BC46C}" sibTransId="{7C86858E-BD99-437D-A6C5-1ED23F77D763}"/>
    <dgm:cxn modelId="{F0532F1B-746B-4703-AEA2-A2F6667E96FA}" type="presOf" srcId="{04B050CC-C88F-486D-8EAF-BAF7F6638BC5}" destId="{8D66C826-B7D5-43BF-849A-C274F60B518E}" srcOrd="1" destOrd="0" presId="urn:microsoft.com/office/officeart/2005/8/layout/vList4"/>
    <dgm:cxn modelId="{B7E866F9-9774-4853-866F-ED29E4015490}" type="presOf" srcId="{F2C4687E-4B83-4365-B54F-4F36B10730AE}" destId="{B588E340-97A7-4A31-89E6-61EB1E8253BF}" srcOrd="0" destOrd="2" presId="urn:microsoft.com/office/officeart/2005/8/layout/vList4"/>
    <dgm:cxn modelId="{7A0C86EB-C243-4434-89DD-42CCE19311C9}" type="presOf" srcId="{24DDEDAA-9A62-4DDD-B5DC-077A01B15181}" destId="{F6016140-292D-4253-B8E3-63433CECFC92}" srcOrd="0" destOrd="0" presId="urn:microsoft.com/office/officeart/2005/8/layout/vList4"/>
    <dgm:cxn modelId="{8DA814C2-D9B1-415A-B98F-26F43E324D77}" srcId="{04B050CC-C88F-486D-8EAF-BAF7F6638BC5}" destId="{738D2B3A-B3EC-48CF-A7EA-318C44AC943A}" srcOrd="1" destOrd="0" parTransId="{A63D5743-3071-4840-9DAE-552CC6BE52DA}" sibTransId="{6CFEC2B4-FBA3-45F5-8C27-AD35327D2AC8}"/>
    <dgm:cxn modelId="{E3B2CA3A-84CD-4A7D-98EE-2440E2F5548E}" srcId="{B3CD0048-8EC8-458E-AF10-5598B834DA02}" destId="{6A627FAB-864C-437F-9042-7889CAB83436}" srcOrd="2" destOrd="0" parTransId="{E87085EA-4878-4AE0-90FC-F8DC6D4EB8BC}" sibTransId="{D85A4D65-3BE4-44C3-99B1-36DE8305681A}"/>
    <dgm:cxn modelId="{ADA0414A-0E6F-445A-B969-91D5A35C6F3E}" srcId="{6A627FAB-864C-437F-9042-7889CAB83436}" destId="{F2C4687E-4B83-4365-B54F-4F36B10730AE}" srcOrd="1" destOrd="0" parTransId="{9AC65EF1-8B26-42DB-BF7D-5684897784EA}" sibTransId="{557B5F91-5BD6-4DA7-A3AB-66A61BB79929}"/>
    <dgm:cxn modelId="{AD4CB6D5-50B3-40BA-80E2-8FE69F87FC0C}" type="presOf" srcId="{24DDEDAA-9A62-4DDD-B5DC-077A01B15181}" destId="{A82435FE-EAEB-4807-B9D6-9782FF6552B4}" srcOrd="1" destOrd="0" presId="urn:microsoft.com/office/officeart/2005/8/layout/vList4"/>
    <dgm:cxn modelId="{82D49B24-B601-43CF-8B1C-D1C4F08CFF9E}" type="presOf" srcId="{DEE721E8-6362-48CE-ACF6-021336538AB5}" destId="{A6F56316-9C94-4890-8DDE-78C23421D4C6}" srcOrd="1" destOrd="1" presId="urn:microsoft.com/office/officeart/2005/8/layout/vList4"/>
    <dgm:cxn modelId="{BD513720-80FB-415C-AB61-5C3FFFB87139}" type="presOf" srcId="{04B050CC-C88F-486D-8EAF-BAF7F6638BC5}" destId="{8B07EB6B-FEE2-4F67-A869-58CB2714010C}" srcOrd="0" destOrd="0" presId="urn:microsoft.com/office/officeart/2005/8/layout/vList4"/>
    <dgm:cxn modelId="{674BD65B-6EE0-445F-B13E-D264913D6708}" type="presOf" srcId="{C48498EB-725D-40E9-AFA9-7C0AE3451CA1}" destId="{F6016140-292D-4253-B8E3-63433CECFC92}" srcOrd="0" destOrd="1" presId="urn:microsoft.com/office/officeart/2005/8/layout/vList4"/>
    <dgm:cxn modelId="{EA7D6213-DF5E-49DC-AADF-1596E21CDDDF}" srcId="{24DDEDAA-9A62-4DDD-B5DC-077A01B15181}" destId="{17599B6A-86A3-47E4-BC84-4CA264EAF485}" srcOrd="1" destOrd="0" parTransId="{424D939A-6B4A-495B-869D-856AF44FF574}" sibTransId="{868ED711-A894-410C-9A93-B85B8B71E486}"/>
    <dgm:cxn modelId="{A3FDE64B-7C8F-4C89-8CC7-4D1AB5B19CD0}" srcId="{04B050CC-C88F-486D-8EAF-BAF7F6638BC5}" destId="{7DEB709D-A8C8-4A74-89C4-C4109BCE0133}" srcOrd="0" destOrd="0" parTransId="{1247276F-099C-434D-9489-D1D098F9F8E3}" sibTransId="{C97B2464-13C1-4C04-A737-DF44884D5175}"/>
    <dgm:cxn modelId="{CDDBAB48-349F-4579-BCF0-F8A4A80F0319}" type="presOf" srcId="{6A627FAB-864C-437F-9042-7889CAB83436}" destId="{B588E340-97A7-4A31-89E6-61EB1E8253BF}" srcOrd="0" destOrd="0" presId="urn:microsoft.com/office/officeart/2005/8/layout/vList4"/>
    <dgm:cxn modelId="{82247755-F8C9-413D-B5F9-1403054E2A87}" type="presOf" srcId="{DEE721E8-6362-48CE-ACF6-021336538AB5}" destId="{B588E340-97A7-4A31-89E6-61EB1E8253BF}" srcOrd="0" destOrd="1" presId="urn:microsoft.com/office/officeart/2005/8/layout/vList4"/>
    <dgm:cxn modelId="{6B206CB8-08F9-49BA-8A83-71DE9DDB8378}" srcId="{24DDEDAA-9A62-4DDD-B5DC-077A01B15181}" destId="{C48498EB-725D-40E9-AFA9-7C0AE3451CA1}" srcOrd="0" destOrd="0" parTransId="{646EDB28-9757-460D-9E12-F01A40CD7821}" sibTransId="{CDEB705C-0ECB-4252-A66A-48B8F5C8CA48}"/>
    <dgm:cxn modelId="{01AF9036-08EF-4AE2-9080-E71F5001AC1B}" type="presOf" srcId="{7DEB709D-A8C8-4A74-89C4-C4109BCE0133}" destId="{8B07EB6B-FEE2-4F67-A869-58CB2714010C}" srcOrd="0" destOrd="1" presId="urn:microsoft.com/office/officeart/2005/8/layout/vList4"/>
    <dgm:cxn modelId="{C9FC81AB-94CC-4AC3-A447-9A5C9DE68A22}" srcId="{6A627FAB-864C-437F-9042-7889CAB83436}" destId="{DEE721E8-6362-48CE-ACF6-021336538AB5}" srcOrd="0" destOrd="0" parTransId="{464BFD90-9799-42CE-8946-2AFEDF3E8141}" sibTransId="{AD6433E2-2820-4FBB-A333-83678E9170EC}"/>
    <dgm:cxn modelId="{A835F959-B96C-483E-A5D3-00F7184AF8A0}" type="presOf" srcId="{738D2B3A-B3EC-48CF-A7EA-318C44AC943A}" destId="{8D66C826-B7D5-43BF-849A-C274F60B518E}" srcOrd="1" destOrd="2" presId="urn:microsoft.com/office/officeart/2005/8/layout/vList4"/>
    <dgm:cxn modelId="{10055759-4836-4471-B7B9-924123265B5B}" type="presOf" srcId="{6A627FAB-864C-437F-9042-7889CAB83436}" destId="{A6F56316-9C94-4890-8DDE-78C23421D4C6}" srcOrd="1" destOrd="0" presId="urn:microsoft.com/office/officeart/2005/8/layout/vList4"/>
    <dgm:cxn modelId="{6D9C4F69-BBA7-423D-8EEB-60C4B0D0D2DF}" type="presOf" srcId="{17599B6A-86A3-47E4-BC84-4CA264EAF485}" destId="{A82435FE-EAEB-4807-B9D6-9782FF6552B4}" srcOrd="1" destOrd="2" presId="urn:microsoft.com/office/officeart/2005/8/layout/vList4"/>
    <dgm:cxn modelId="{DC0C9DE1-D4E1-4421-A7F0-418A32041B2B}" type="presOf" srcId="{7DEB709D-A8C8-4A74-89C4-C4109BCE0133}" destId="{8D66C826-B7D5-43BF-849A-C274F60B518E}" srcOrd="1" destOrd="1" presId="urn:microsoft.com/office/officeart/2005/8/layout/vList4"/>
    <dgm:cxn modelId="{D2655BC4-B3C3-46DA-A8A4-132AEDBD0BB2}" type="presParOf" srcId="{821BE3E9-3D09-4E9B-919E-2B80FDC65866}" destId="{6B976D18-D3C4-4692-81A2-83E8DC748063}" srcOrd="0" destOrd="0" presId="urn:microsoft.com/office/officeart/2005/8/layout/vList4"/>
    <dgm:cxn modelId="{FF6E9882-9CD2-45A4-AE87-2AB91E8FA30E}" type="presParOf" srcId="{6B976D18-D3C4-4692-81A2-83E8DC748063}" destId="{F6016140-292D-4253-B8E3-63433CECFC92}" srcOrd="0" destOrd="0" presId="urn:microsoft.com/office/officeart/2005/8/layout/vList4"/>
    <dgm:cxn modelId="{CDC243B7-1C59-4346-A283-BC273EACCE68}" type="presParOf" srcId="{6B976D18-D3C4-4692-81A2-83E8DC748063}" destId="{DE9DEBFA-1089-4B39-8BDD-8463EA0F1B63}" srcOrd="1" destOrd="0" presId="urn:microsoft.com/office/officeart/2005/8/layout/vList4"/>
    <dgm:cxn modelId="{16A88769-EF86-4DC9-AD38-02E6095BA188}" type="presParOf" srcId="{6B976D18-D3C4-4692-81A2-83E8DC748063}" destId="{A82435FE-EAEB-4807-B9D6-9782FF6552B4}" srcOrd="2" destOrd="0" presId="urn:microsoft.com/office/officeart/2005/8/layout/vList4"/>
    <dgm:cxn modelId="{0562278A-4854-4486-BE75-B659E999877C}" type="presParOf" srcId="{821BE3E9-3D09-4E9B-919E-2B80FDC65866}" destId="{2CA93982-479F-49BD-9494-6C0C1DCA4B9F}" srcOrd="1" destOrd="0" presId="urn:microsoft.com/office/officeart/2005/8/layout/vList4"/>
    <dgm:cxn modelId="{B6BF6139-4C30-4F1B-8E0B-F0834076675E}" type="presParOf" srcId="{821BE3E9-3D09-4E9B-919E-2B80FDC65866}" destId="{FF0F1C6D-41B6-46FD-A3DD-45EC067CE801}" srcOrd="2" destOrd="0" presId="urn:microsoft.com/office/officeart/2005/8/layout/vList4"/>
    <dgm:cxn modelId="{AFB6C1E1-DA57-46F0-9A29-50B2A7A343EE}" type="presParOf" srcId="{FF0F1C6D-41B6-46FD-A3DD-45EC067CE801}" destId="{8B07EB6B-FEE2-4F67-A869-58CB2714010C}" srcOrd="0" destOrd="0" presId="urn:microsoft.com/office/officeart/2005/8/layout/vList4"/>
    <dgm:cxn modelId="{FD5A0902-628E-4BE2-9631-3474E3BCCE12}" type="presParOf" srcId="{FF0F1C6D-41B6-46FD-A3DD-45EC067CE801}" destId="{B874291E-CC9E-4D46-926D-A37B103E04BC}" srcOrd="1" destOrd="0" presId="urn:microsoft.com/office/officeart/2005/8/layout/vList4"/>
    <dgm:cxn modelId="{FD1A892C-F540-4E6A-8014-4EE48CE18AAB}" type="presParOf" srcId="{FF0F1C6D-41B6-46FD-A3DD-45EC067CE801}" destId="{8D66C826-B7D5-43BF-849A-C274F60B518E}" srcOrd="2" destOrd="0" presId="urn:microsoft.com/office/officeart/2005/8/layout/vList4"/>
    <dgm:cxn modelId="{FE05EF18-F7CF-45D5-9640-FCB5055517E8}" type="presParOf" srcId="{821BE3E9-3D09-4E9B-919E-2B80FDC65866}" destId="{B42FE28E-3A00-47C2-B40B-3F346880EB66}" srcOrd="3" destOrd="0" presId="urn:microsoft.com/office/officeart/2005/8/layout/vList4"/>
    <dgm:cxn modelId="{955C5322-38A0-4A57-9016-79BEEDAC32B2}" type="presParOf" srcId="{821BE3E9-3D09-4E9B-919E-2B80FDC65866}" destId="{C2D60B64-4C95-4B67-9CD6-AFC949BC4EDB}" srcOrd="4" destOrd="0" presId="urn:microsoft.com/office/officeart/2005/8/layout/vList4"/>
    <dgm:cxn modelId="{4E6C9C8E-3585-403C-837B-B2E6F353D841}" type="presParOf" srcId="{C2D60B64-4C95-4B67-9CD6-AFC949BC4EDB}" destId="{B588E340-97A7-4A31-89E6-61EB1E8253BF}" srcOrd="0" destOrd="0" presId="urn:microsoft.com/office/officeart/2005/8/layout/vList4"/>
    <dgm:cxn modelId="{65F6DE13-BC4B-41C7-AF62-934EA7FA4B31}" type="presParOf" srcId="{C2D60B64-4C95-4B67-9CD6-AFC949BC4EDB}" destId="{FC312615-CD57-49FF-A4BB-E474A140398F}" srcOrd="1" destOrd="0" presId="urn:microsoft.com/office/officeart/2005/8/layout/vList4"/>
    <dgm:cxn modelId="{2DE6216C-D1C9-4DD1-933E-AAA20A13F246}" type="presParOf" srcId="{C2D60B64-4C95-4B67-9CD6-AFC949BC4EDB}" destId="{A6F56316-9C94-4890-8DDE-78C23421D4C6}" srcOrd="2" destOrd="0" presId="urn:microsoft.com/office/officeart/2005/8/layout/vList4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7B07DF66-5780-4BC2-9E04-FFCC7AE77985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9E979E77-8B2A-44BB-A969-0C1F8491883C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42998838-B3CF-4475-A845-C55FAE85ECD0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21C77A0B-E98F-4387-A70B-FED2F3030366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90624F5A-F453-48F2-9430-757A4AC1B6F9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944E0BD5-809E-41DA-A97C-F3A0A8F330A7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83BB2118-3BBD-4057-A9A4-0653048A3A81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00E51-A3AB-472C-B840-92BEA8CB5603}">
      <dgm:prSet phldrT="[Text]" custT="1"/>
      <dgm:spPr/>
      <dgm:t>
        <a:bodyPr/>
        <a:lstStyle/>
        <a:p>
          <a:r>
            <a:rPr lang="en-US" sz="6000" b="1" i="1" dirty="0" smtClean="0"/>
            <a:t>Significance</a:t>
          </a:r>
          <a:endParaRPr lang="en-US" sz="6000" b="1" i="1" dirty="0"/>
        </a:p>
      </dgm:t>
    </dgm:pt>
    <dgm:pt modelId="{988C283A-6A35-40B1-B94A-84CB7CF2D21E}" type="parTrans" cxnId="{849F35EF-7A8F-499A-B2FC-E78CE4A66A7E}">
      <dgm:prSet/>
      <dgm:spPr/>
      <dgm:t>
        <a:bodyPr/>
        <a:lstStyle/>
        <a:p>
          <a:endParaRPr lang="en-US"/>
        </a:p>
      </dgm:t>
    </dgm:pt>
    <dgm:pt modelId="{CAC6DC8E-BE85-42E7-A59D-E593E313CFF1}" type="sibTrans" cxnId="{849F35EF-7A8F-499A-B2FC-E78CE4A66A7E}">
      <dgm:prSet/>
      <dgm:spPr/>
      <dgm:t>
        <a:bodyPr/>
        <a:lstStyle/>
        <a:p>
          <a:endParaRPr lang="en-US"/>
        </a:p>
      </dgm:t>
    </dgm:pt>
    <dgm:pt modelId="{87D0E014-890C-4592-A549-0CA13655ED82}">
      <dgm:prSet phldrT="[Text]" phldr="1"/>
      <dgm:spPr/>
      <dgm:t>
        <a:bodyPr/>
        <a:lstStyle/>
        <a:p>
          <a:endParaRPr lang="en-US" sz="2000"/>
        </a:p>
      </dgm:t>
    </dgm:pt>
    <dgm:pt modelId="{901B53D5-3E1B-4133-BFD1-5DF610D01FF4}" type="parTrans" cxnId="{4E9CB7F3-371A-46B7-8C5C-43B05DD31E66}">
      <dgm:prSet/>
      <dgm:spPr/>
      <dgm:t>
        <a:bodyPr/>
        <a:lstStyle/>
        <a:p>
          <a:endParaRPr lang="en-US"/>
        </a:p>
      </dgm:t>
    </dgm:pt>
    <dgm:pt modelId="{7B9C5100-EB15-4B7F-96DF-198E7A2F1141}" type="sibTrans" cxnId="{4E9CB7F3-371A-46B7-8C5C-43B05DD31E66}">
      <dgm:prSet/>
      <dgm:spPr/>
      <dgm:t>
        <a:bodyPr/>
        <a:lstStyle/>
        <a:p>
          <a:endParaRPr lang="en-US"/>
        </a:p>
      </dgm:t>
    </dgm:pt>
    <dgm:pt modelId="{06FF0D63-A1AF-4DF9-A6C5-B5C1E52179DD}">
      <dgm:prSet phldrT="[Text]" phldr="1"/>
      <dgm:spPr/>
      <dgm:t>
        <a:bodyPr/>
        <a:lstStyle/>
        <a:p>
          <a:endParaRPr lang="en-US" sz="2000"/>
        </a:p>
      </dgm:t>
    </dgm:pt>
    <dgm:pt modelId="{972242C1-FE77-4411-A0C4-7858AB7D9EED}" type="parTrans" cxnId="{3C3CBB49-3C3A-4675-BC44-0BA09AB36E7E}">
      <dgm:prSet/>
      <dgm:spPr/>
      <dgm:t>
        <a:bodyPr/>
        <a:lstStyle/>
        <a:p>
          <a:endParaRPr lang="en-US"/>
        </a:p>
      </dgm:t>
    </dgm:pt>
    <dgm:pt modelId="{9A740AB6-5824-4B04-9798-6A2CC31481F3}" type="sibTrans" cxnId="{3C3CBB49-3C3A-4675-BC44-0BA09AB36E7E}">
      <dgm:prSet/>
      <dgm:spPr/>
      <dgm:t>
        <a:bodyPr/>
        <a:lstStyle/>
        <a:p>
          <a:endParaRPr lang="en-US"/>
        </a:p>
      </dgm:t>
    </dgm:pt>
    <dgm:pt modelId="{38977C3D-324B-44E2-8392-BB5C631AA1CA}">
      <dgm:prSet phldrT="[Text]" custT="1"/>
      <dgm:spPr/>
      <dgm:t>
        <a:bodyPr/>
        <a:lstStyle/>
        <a:p>
          <a:r>
            <a:rPr lang="en-US" sz="6000" b="1" i="1" dirty="0" smtClean="0"/>
            <a:t>Growth</a:t>
          </a:r>
          <a:endParaRPr lang="en-US" sz="6000" b="1" i="1" dirty="0"/>
        </a:p>
      </dgm:t>
    </dgm:pt>
    <dgm:pt modelId="{56008724-EB99-4580-BF07-5CEA9DCF08FE}" type="parTrans" cxnId="{72992D6E-5D07-4661-AF51-EE65EB2EF4AC}">
      <dgm:prSet/>
      <dgm:spPr/>
      <dgm:t>
        <a:bodyPr/>
        <a:lstStyle/>
        <a:p>
          <a:endParaRPr lang="en-US"/>
        </a:p>
      </dgm:t>
    </dgm:pt>
    <dgm:pt modelId="{8B6154AB-E948-4EA7-86CE-4AE698AE8283}" type="sibTrans" cxnId="{72992D6E-5D07-4661-AF51-EE65EB2EF4AC}">
      <dgm:prSet/>
      <dgm:spPr/>
      <dgm:t>
        <a:bodyPr/>
        <a:lstStyle/>
        <a:p>
          <a:endParaRPr lang="en-US"/>
        </a:p>
      </dgm:t>
    </dgm:pt>
    <dgm:pt modelId="{EA60A93B-F7FF-4654-9CF8-B4FBEE061ECE}">
      <dgm:prSet phldrT="[Text]" phldr="1"/>
      <dgm:spPr/>
      <dgm:t>
        <a:bodyPr/>
        <a:lstStyle/>
        <a:p>
          <a:endParaRPr lang="en-US" sz="2000"/>
        </a:p>
      </dgm:t>
    </dgm:pt>
    <dgm:pt modelId="{B20EBD6E-FA40-4EE6-84DA-23D36CF45EF0}" type="parTrans" cxnId="{8B384830-9621-406A-A737-D6B127626B71}">
      <dgm:prSet/>
      <dgm:spPr/>
      <dgm:t>
        <a:bodyPr/>
        <a:lstStyle/>
        <a:p>
          <a:endParaRPr lang="en-US"/>
        </a:p>
      </dgm:t>
    </dgm:pt>
    <dgm:pt modelId="{E4C32EF0-E1F9-444B-A69A-7680C7EA1FC7}" type="sibTrans" cxnId="{8B384830-9621-406A-A737-D6B127626B71}">
      <dgm:prSet/>
      <dgm:spPr/>
      <dgm:t>
        <a:bodyPr/>
        <a:lstStyle/>
        <a:p>
          <a:endParaRPr lang="en-US"/>
        </a:p>
      </dgm:t>
    </dgm:pt>
    <dgm:pt modelId="{3AC5E250-3E64-4422-A032-540F9102F5F0}">
      <dgm:prSet phldrT="[Text]" phldr="1"/>
      <dgm:spPr/>
      <dgm:t>
        <a:bodyPr/>
        <a:lstStyle/>
        <a:p>
          <a:endParaRPr lang="en-US" sz="2000"/>
        </a:p>
      </dgm:t>
    </dgm:pt>
    <dgm:pt modelId="{C53BCF84-7BBC-4EF2-9D98-CE0CA3DF8EEA}" type="parTrans" cxnId="{1DAD317E-638F-4ABB-B6C5-FCFA3840E45E}">
      <dgm:prSet/>
      <dgm:spPr/>
      <dgm:t>
        <a:bodyPr/>
        <a:lstStyle/>
        <a:p>
          <a:endParaRPr lang="en-US"/>
        </a:p>
      </dgm:t>
    </dgm:pt>
    <dgm:pt modelId="{E5C76D54-586F-4464-A612-7E2A8C9CA1FE}" type="sibTrans" cxnId="{1DAD317E-638F-4ABB-B6C5-FCFA3840E45E}">
      <dgm:prSet/>
      <dgm:spPr/>
      <dgm:t>
        <a:bodyPr/>
        <a:lstStyle/>
        <a:p>
          <a:endParaRPr lang="en-US"/>
        </a:p>
      </dgm:t>
    </dgm:pt>
    <dgm:pt modelId="{A97577BA-65A5-4DAF-AFBC-737ED376158C}">
      <dgm:prSet phldrT="[Text]" custT="1"/>
      <dgm:spPr/>
      <dgm:t>
        <a:bodyPr/>
        <a:lstStyle/>
        <a:p>
          <a:r>
            <a:rPr lang="en-US" sz="6000" b="1" i="1" dirty="0" smtClean="0"/>
            <a:t>Contribution</a:t>
          </a:r>
          <a:endParaRPr lang="en-US" sz="6000" b="1" i="1" dirty="0"/>
        </a:p>
      </dgm:t>
    </dgm:pt>
    <dgm:pt modelId="{E0F176A4-F610-4E23-98E8-9F48B5FED891}" type="parTrans" cxnId="{6F846CC4-EB6D-4B94-9361-B72C8844D19D}">
      <dgm:prSet/>
      <dgm:spPr/>
      <dgm:t>
        <a:bodyPr/>
        <a:lstStyle/>
        <a:p>
          <a:endParaRPr lang="en-US"/>
        </a:p>
      </dgm:t>
    </dgm:pt>
    <dgm:pt modelId="{14230AE7-6CC6-4341-AD6F-659409DECE89}" type="sibTrans" cxnId="{6F846CC4-EB6D-4B94-9361-B72C8844D19D}">
      <dgm:prSet/>
      <dgm:spPr/>
      <dgm:t>
        <a:bodyPr/>
        <a:lstStyle/>
        <a:p>
          <a:endParaRPr lang="en-US"/>
        </a:p>
      </dgm:t>
    </dgm:pt>
    <dgm:pt modelId="{6A5E6E29-8F59-4009-8399-8C802077A6D3}">
      <dgm:prSet phldrT="[Text]" phldr="1"/>
      <dgm:spPr/>
      <dgm:t>
        <a:bodyPr/>
        <a:lstStyle/>
        <a:p>
          <a:endParaRPr lang="en-US" sz="2000"/>
        </a:p>
      </dgm:t>
    </dgm:pt>
    <dgm:pt modelId="{6877C0F6-083F-492F-82F3-3F61FEB3ECB3}" type="parTrans" cxnId="{919BAEBD-9A61-4984-AFAF-74E9826C6C2F}">
      <dgm:prSet/>
      <dgm:spPr/>
      <dgm:t>
        <a:bodyPr/>
        <a:lstStyle/>
        <a:p>
          <a:endParaRPr lang="en-US"/>
        </a:p>
      </dgm:t>
    </dgm:pt>
    <dgm:pt modelId="{DF0FDF66-56A0-40E9-9DBA-BBEDB9BBF785}" type="sibTrans" cxnId="{919BAEBD-9A61-4984-AFAF-74E9826C6C2F}">
      <dgm:prSet/>
      <dgm:spPr/>
      <dgm:t>
        <a:bodyPr/>
        <a:lstStyle/>
        <a:p>
          <a:endParaRPr lang="en-US"/>
        </a:p>
      </dgm:t>
    </dgm:pt>
    <dgm:pt modelId="{63BA7098-2282-4FA6-B67D-6EEAD9102CFB}">
      <dgm:prSet phldrT="[Text]" phldr="1"/>
      <dgm:spPr/>
      <dgm:t>
        <a:bodyPr/>
        <a:lstStyle/>
        <a:p>
          <a:endParaRPr lang="en-US" sz="2000"/>
        </a:p>
      </dgm:t>
    </dgm:pt>
    <dgm:pt modelId="{47FC5F84-2E54-40AB-8AC0-63E33A6CBDF7}" type="parTrans" cxnId="{81509FAE-2DD9-4D3E-ACF9-FC53AA5F282C}">
      <dgm:prSet/>
      <dgm:spPr/>
      <dgm:t>
        <a:bodyPr/>
        <a:lstStyle/>
        <a:p>
          <a:endParaRPr lang="en-US"/>
        </a:p>
      </dgm:t>
    </dgm:pt>
    <dgm:pt modelId="{CB2E0710-F1BA-49A1-9BB7-6E76195E0E52}" type="sibTrans" cxnId="{81509FAE-2DD9-4D3E-ACF9-FC53AA5F282C}">
      <dgm:prSet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  <dgm:pt modelId="{4EF8825A-58E0-4410-A88B-A3C29E738286}" type="pres">
      <dgm:prSet presAssocID="{37400E51-A3AB-472C-B840-92BEA8CB5603}" presName="comp" presStyleCnt="0"/>
      <dgm:spPr/>
    </dgm:pt>
    <dgm:pt modelId="{E73B34C2-1B7E-4E0F-A1D5-608A764FE0A7}" type="pres">
      <dgm:prSet presAssocID="{37400E51-A3AB-472C-B840-92BEA8CB5603}" presName="box" presStyleLbl="node1" presStyleIdx="0" presStyleCnt="3"/>
      <dgm:spPr/>
    </dgm:pt>
    <dgm:pt modelId="{1F663031-7975-4329-96DA-5F5475320A97}" type="pres">
      <dgm:prSet presAssocID="{37400E51-A3AB-472C-B840-92BEA8CB5603}" presName="img" presStyleLbl="fgImgPlace1" presStyleIdx="0" presStyleCnt="3"/>
      <dgm:spPr/>
    </dgm:pt>
    <dgm:pt modelId="{10425F33-ED32-4F0A-A9E8-93DBACBED6C3}" type="pres">
      <dgm:prSet presAssocID="{37400E51-A3AB-472C-B840-92BEA8CB5603}" presName="text" presStyleLbl="node1" presStyleIdx="0" presStyleCnt="3">
        <dgm:presLayoutVars>
          <dgm:bulletEnabled val="1"/>
        </dgm:presLayoutVars>
      </dgm:prSet>
      <dgm:spPr/>
    </dgm:pt>
    <dgm:pt modelId="{680590E4-6534-4201-9A66-A59578665C86}" type="pres">
      <dgm:prSet presAssocID="{CAC6DC8E-BE85-42E7-A59D-E593E313CFF1}" presName="spacer" presStyleCnt="0"/>
      <dgm:spPr/>
    </dgm:pt>
    <dgm:pt modelId="{DE75EDB2-DFA0-4ACD-ABCC-1707337FD38A}" type="pres">
      <dgm:prSet presAssocID="{38977C3D-324B-44E2-8392-BB5C631AA1CA}" presName="comp" presStyleCnt="0"/>
      <dgm:spPr/>
    </dgm:pt>
    <dgm:pt modelId="{7C2A17F0-2A68-4200-92F1-034EB286368F}" type="pres">
      <dgm:prSet presAssocID="{38977C3D-324B-44E2-8392-BB5C631AA1CA}" presName="box" presStyleLbl="node1" presStyleIdx="1" presStyleCnt="3"/>
      <dgm:spPr/>
    </dgm:pt>
    <dgm:pt modelId="{28819622-80BC-4766-9157-1A885005FF40}" type="pres">
      <dgm:prSet presAssocID="{38977C3D-324B-44E2-8392-BB5C631AA1CA}" presName="img" presStyleLbl="fgImgPlace1" presStyleIdx="1" presStyleCnt="3"/>
      <dgm:spPr/>
    </dgm:pt>
    <dgm:pt modelId="{2C424DA9-28E2-40D3-8BCF-B7C01DDD8AE0}" type="pres">
      <dgm:prSet presAssocID="{38977C3D-324B-44E2-8392-BB5C631AA1CA}" presName="text" presStyleLbl="node1" presStyleIdx="1" presStyleCnt="3">
        <dgm:presLayoutVars>
          <dgm:bulletEnabled val="1"/>
        </dgm:presLayoutVars>
      </dgm:prSet>
      <dgm:spPr/>
    </dgm:pt>
    <dgm:pt modelId="{3B3810B0-562E-48E5-AE73-F6715EC9389E}" type="pres">
      <dgm:prSet presAssocID="{8B6154AB-E948-4EA7-86CE-4AE698AE8283}" presName="spacer" presStyleCnt="0"/>
      <dgm:spPr/>
    </dgm:pt>
    <dgm:pt modelId="{41409E88-4615-4009-8295-5EF40467CCED}" type="pres">
      <dgm:prSet presAssocID="{A97577BA-65A5-4DAF-AFBC-737ED376158C}" presName="comp" presStyleCnt="0"/>
      <dgm:spPr/>
    </dgm:pt>
    <dgm:pt modelId="{231B70AA-5C6B-492C-B7B3-0A7609944887}" type="pres">
      <dgm:prSet presAssocID="{A97577BA-65A5-4DAF-AFBC-737ED376158C}" presName="box" presStyleLbl="node1" presStyleIdx="2" presStyleCnt="3" custLinFactNeighborX="806" custLinFactNeighborY="-3568"/>
      <dgm:spPr/>
    </dgm:pt>
    <dgm:pt modelId="{007DBAC1-8D0A-4516-974F-1C81E60DF8B7}" type="pres">
      <dgm:prSet presAssocID="{A97577BA-65A5-4DAF-AFBC-737ED376158C}" presName="img" presStyleLbl="fgImgPlace1" presStyleIdx="2" presStyleCnt="3"/>
      <dgm:spPr/>
    </dgm:pt>
    <dgm:pt modelId="{2F539E58-D260-4B6E-A3A9-D5D91968A764}" type="pres">
      <dgm:prSet presAssocID="{A97577BA-65A5-4DAF-AFBC-737ED376158C}" presName="text" presStyleLbl="node1" presStyleIdx="2" presStyleCnt="3">
        <dgm:presLayoutVars>
          <dgm:bulletEnabled val="1"/>
        </dgm:presLayoutVars>
      </dgm:prSet>
      <dgm:spPr/>
    </dgm:pt>
  </dgm:ptLst>
  <dgm:cxnLst>
    <dgm:cxn modelId="{3C3CBB49-3C3A-4675-BC44-0BA09AB36E7E}" srcId="{37400E51-A3AB-472C-B840-92BEA8CB5603}" destId="{06FF0D63-A1AF-4DF9-A6C5-B5C1E52179DD}" srcOrd="1" destOrd="0" parTransId="{972242C1-FE77-4411-A0C4-7858AB7D9EED}" sibTransId="{9A740AB6-5824-4B04-9798-6A2CC31481F3}"/>
    <dgm:cxn modelId="{11FD9034-483C-4274-919E-83D2B3FEF46E}" type="presOf" srcId="{38977C3D-324B-44E2-8392-BB5C631AA1CA}" destId="{2C424DA9-28E2-40D3-8BCF-B7C01DDD8AE0}" srcOrd="1" destOrd="0" presId="urn:microsoft.com/office/officeart/2005/8/layout/vList4"/>
    <dgm:cxn modelId="{72992D6E-5D07-4661-AF51-EE65EB2EF4AC}" srcId="{8C6C8110-7566-49BD-A738-6930A8B7790B}" destId="{38977C3D-324B-44E2-8392-BB5C631AA1CA}" srcOrd="1" destOrd="0" parTransId="{56008724-EB99-4580-BF07-5CEA9DCF08FE}" sibTransId="{8B6154AB-E948-4EA7-86CE-4AE698AE8283}"/>
    <dgm:cxn modelId="{C7CBECDC-C91E-42B5-A09E-77080ED8ACE6}" type="presOf" srcId="{3AC5E250-3E64-4422-A032-540F9102F5F0}" destId="{2C424DA9-28E2-40D3-8BCF-B7C01DDD8AE0}" srcOrd="1" destOrd="2" presId="urn:microsoft.com/office/officeart/2005/8/layout/vList4"/>
    <dgm:cxn modelId="{919BAEBD-9A61-4984-AFAF-74E9826C6C2F}" srcId="{A97577BA-65A5-4DAF-AFBC-737ED376158C}" destId="{6A5E6E29-8F59-4009-8399-8C802077A6D3}" srcOrd="0" destOrd="0" parTransId="{6877C0F6-083F-492F-82F3-3F61FEB3ECB3}" sibTransId="{DF0FDF66-56A0-40E9-9DBA-BBEDB9BBF785}"/>
    <dgm:cxn modelId="{4E9CB7F3-371A-46B7-8C5C-43B05DD31E66}" srcId="{37400E51-A3AB-472C-B840-92BEA8CB5603}" destId="{87D0E014-890C-4592-A549-0CA13655ED82}" srcOrd="0" destOrd="0" parTransId="{901B53D5-3E1B-4133-BFD1-5DF610D01FF4}" sibTransId="{7B9C5100-EB15-4B7F-96DF-198E7A2F1141}"/>
    <dgm:cxn modelId="{FDC0F9AC-C2B0-4FFC-AC39-DA1064DCB844}" type="presOf" srcId="{A97577BA-65A5-4DAF-AFBC-737ED376158C}" destId="{231B70AA-5C6B-492C-B7B3-0A7609944887}" srcOrd="0" destOrd="0" presId="urn:microsoft.com/office/officeart/2005/8/layout/vList4"/>
    <dgm:cxn modelId="{7CD28269-3043-4D27-B5E0-8925A1374A6D}" type="presOf" srcId="{38977C3D-324B-44E2-8392-BB5C631AA1CA}" destId="{7C2A17F0-2A68-4200-92F1-034EB286368F}" srcOrd="0" destOrd="0" presId="urn:microsoft.com/office/officeart/2005/8/layout/vList4"/>
    <dgm:cxn modelId="{3F593ADC-82B3-465D-A314-CD49A3B9C0B6}" type="presOf" srcId="{06FF0D63-A1AF-4DF9-A6C5-B5C1E52179DD}" destId="{E73B34C2-1B7E-4E0F-A1D5-608A764FE0A7}" srcOrd="0" destOrd="2" presId="urn:microsoft.com/office/officeart/2005/8/layout/vList4"/>
    <dgm:cxn modelId="{295CE258-130B-4A12-80E1-F6D8A839A847}" type="presOf" srcId="{37400E51-A3AB-472C-B840-92BEA8CB5603}" destId="{E73B34C2-1B7E-4E0F-A1D5-608A764FE0A7}" srcOrd="0" destOrd="0" presId="urn:microsoft.com/office/officeart/2005/8/layout/vList4"/>
    <dgm:cxn modelId="{4AA67636-C873-4B0B-B961-5B954D7435A1}" type="presOf" srcId="{63BA7098-2282-4FA6-B67D-6EEAD9102CFB}" destId="{2F539E58-D260-4B6E-A3A9-D5D91968A764}" srcOrd="1" destOrd="2" presId="urn:microsoft.com/office/officeart/2005/8/layout/vList4"/>
    <dgm:cxn modelId="{849F35EF-7A8F-499A-B2FC-E78CE4A66A7E}" srcId="{8C6C8110-7566-49BD-A738-6930A8B7790B}" destId="{37400E51-A3AB-472C-B840-92BEA8CB5603}" srcOrd="0" destOrd="0" parTransId="{988C283A-6A35-40B1-B94A-84CB7CF2D21E}" sibTransId="{CAC6DC8E-BE85-42E7-A59D-E593E313CFF1}"/>
    <dgm:cxn modelId="{0E513024-6939-4915-A7B9-07605F09E28D}" type="presOf" srcId="{EA60A93B-F7FF-4654-9CF8-B4FBEE061ECE}" destId="{2C424DA9-28E2-40D3-8BCF-B7C01DDD8AE0}" srcOrd="1" destOrd="1" presId="urn:microsoft.com/office/officeart/2005/8/layout/vList4"/>
    <dgm:cxn modelId="{8B384830-9621-406A-A737-D6B127626B71}" srcId="{38977C3D-324B-44E2-8392-BB5C631AA1CA}" destId="{EA60A93B-F7FF-4654-9CF8-B4FBEE061ECE}" srcOrd="0" destOrd="0" parTransId="{B20EBD6E-FA40-4EE6-84DA-23D36CF45EF0}" sibTransId="{E4C32EF0-E1F9-444B-A69A-7680C7EA1FC7}"/>
    <dgm:cxn modelId="{223D4E0C-F753-444A-9DD7-3716A9577714}" type="presOf" srcId="{EA60A93B-F7FF-4654-9CF8-B4FBEE061ECE}" destId="{7C2A17F0-2A68-4200-92F1-034EB286368F}" srcOrd="0" destOrd="1" presId="urn:microsoft.com/office/officeart/2005/8/layout/vList4"/>
    <dgm:cxn modelId="{935D672D-3C75-4EC6-8E41-3F04469CAA1C}" type="presOf" srcId="{6A5E6E29-8F59-4009-8399-8C802077A6D3}" destId="{231B70AA-5C6B-492C-B7B3-0A7609944887}" srcOrd="0" destOrd="1" presId="urn:microsoft.com/office/officeart/2005/8/layout/vList4"/>
    <dgm:cxn modelId="{ACFFAED2-6034-45AB-B848-06C9E02A6104}" type="presOf" srcId="{6A5E6E29-8F59-4009-8399-8C802077A6D3}" destId="{2F539E58-D260-4B6E-A3A9-D5D91968A764}" srcOrd="1" destOrd="1" presId="urn:microsoft.com/office/officeart/2005/8/layout/vList4"/>
    <dgm:cxn modelId="{0BC72FE0-90F1-4D31-B903-919BD12A84D2}" type="presOf" srcId="{3AC5E250-3E64-4422-A032-540F9102F5F0}" destId="{7C2A17F0-2A68-4200-92F1-034EB286368F}" srcOrd="0" destOrd="2" presId="urn:microsoft.com/office/officeart/2005/8/layout/vList4"/>
    <dgm:cxn modelId="{9A276DA0-C971-4E50-B4D3-F8E9BE7B8F45}" type="presOf" srcId="{37400E51-A3AB-472C-B840-92BEA8CB5603}" destId="{10425F33-ED32-4F0A-A9E8-93DBACBED6C3}" srcOrd="1" destOrd="0" presId="urn:microsoft.com/office/officeart/2005/8/layout/vList4"/>
    <dgm:cxn modelId="{AA5D95D4-FCE5-4FE3-B6CD-D768D3D8F91A}" type="presOf" srcId="{06FF0D63-A1AF-4DF9-A6C5-B5C1E52179DD}" destId="{10425F33-ED32-4F0A-A9E8-93DBACBED6C3}" srcOrd="1" destOrd="2" presId="urn:microsoft.com/office/officeart/2005/8/layout/vList4"/>
    <dgm:cxn modelId="{6F846CC4-EB6D-4B94-9361-B72C8844D19D}" srcId="{8C6C8110-7566-49BD-A738-6930A8B7790B}" destId="{A97577BA-65A5-4DAF-AFBC-737ED376158C}" srcOrd="2" destOrd="0" parTransId="{E0F176A4-F610-4E23-98E8-9F48B5FED891}" sibTransId="{14230AE7-6CC6-4341-AD6F-659409DECE89}"/>
    <dgm:cxn modelId="{81509FAE-2DD9-4D3E-ACF9-FC53AA5F282C}" srcId="{A97577BA-65A5-4DAF-AFBC-737ED376158C}" destId="{63BA7098-2282-4FA6-B67D-6EEAD9102CFB}" srcOrd="1" destOrd="0" parTransId="{47FC5F84-2E54-40AB-8AC0-63E33A6CBDF7}" sibTransId="{CB2E0710-F1BA-49A1-9BB7-6E76195E0E52}"/>
    <dgm:cxn modelId="{BDB5AC0F-5B18-4E36-A08C-8EB74DD2FD88}" type="presOf" srcId="{63BA7098-2282-4FA6-B67D-6EEAD9102CFB}" destId="{231B70AA-5C6B-492C-B7B3-0A7609944887}" srcOrd="0" destOrd="2" presId="urn:microsoft.com/office/officeart/2005/8/layout/vList4"/>
    <dgm:cxn modelId="{1DAD317E-638F-4ABB-B6C5-FCFA3840E45E}" srcId="{38977C3D-324B-44E2-8392-BB5C631AA1CA}" destId="{3AC5E250-3E64-4422-A032-540F9102F5F0}" srcOrd="1" destOrd="0" parTransId="{C53BCF84-7BBC-4EF2-9D98-CE0CA3DF8EEA}" sibTransId="{E5C76D54-586F-4464-A612-7E2A8C9CA1FE}"/>
    <dgm:cxn modelId="{912DF701-A9E6-4D6C-B10F-FF25D0A34AF4}" type="presOf" srcId="{A97577BA-65A5-4DAF-AFBC-737ED376158C}" destId="{2F539E58-D260-4B6E-A3A9-D5D91968A764}" srcOrd="1" destOrd="0" presId="urn:microsoft.com/office/officeart/2005/8/layout/vList4"/>
    <dgm:cxn modelId="{585E6757-B761-4BE8-AD34-580CA50283A8}" type="presOf" srcId="{8C6C8110-7566-49BD-A738-6930A8B7790B}" destId="{28F484F8-E008-4607-9F8A-95B22BAF23FA}" srcOrd="0" destOrd="0" presId="urn:microsoft.com/office/officeart/2005/8/layout/vList4"/>
    <dgm:cxn modelId="{8CD86D95-7CE3-40BE-B3B6-CBE6F9994D48}" type="presOf" srcId="{87D0E014-890C-4592-A549-0CA13655ED82}" destId="{E73B34C2-1B7E-4E0F-A1D5-608A764FE0A7}" srcOrd="0" destOrd="1" presId="urn:microsoft.com/office/officeart/2005/8/layout/vList4"/>
    <dgm:cxn modelId="{09855508-FCAA-48E4-A5D5-43A2CE73AE37}" type="presOf" srcId="{87D0E014-890C-4592-A549-0CA13655ED82}" destId="{10425F33-ED32-4F0A-A9E8-93DBACBED6C3}" srcOrd="1" destOrd="1" presId="urn:microsoft.com/office/officeart/2005/8/layout/vList4"/>
    <dgm:cxn modelId="{FB9BD543-7111-4C49-B2E0-E7C426A7EDE4}" type="presParOf" srcId="{28F484F8-E008-4607-9F8A-95B22BAF23FA}" destId="{4EF8825A-58E0-4410-A88B-A3C29E738286}" srcOrd="0" destOrd="0" presId="urn:microsoft.com/office/officeart/2005/8/layout/vList4"/>
    <dgm:cxn modelId="{3BB85C53-23FC-49DF-ABE2-ADAA908A5EF8}" type="presParOf" srcId="{4EF8825A-58E0-4410-A88B-A3C29E738286}" destId="{E73B34C2-1B7E-4E0F-A1D5-608A764FE0A7}" srcOrd="0" destOrd="0" presId="urn:microsoft.com/office/officeart/2005/8/layout/vList4"/>
    <dgm:cxn modelId="{317ACF10-CBED-48AC-A743-19BE640301BA}" type="presParOf" srcId="{4EF8825A-58E0-4410-A88B-A3C29E738286}" destId="{1F663031-7975-4329-96DA-5F5475320A97}" srcOrd="1" destOrd="0" presId="urn:microsoft.com/office/officeart/2005/8/layout/vList4"/>
    <dgm:cxn modelId="{20B7C014-E562-4A67-8D1B-3FB5BFF11420}" type="presParOf" srcId="{4EF8825A-58E0-4410-A88B-A3C29E738286}" destId="{10425F33-ED32-4F0A-A9E8-93DBACBED6C3}" srcOrd="2" destOrd="0" presId="urn:microsoft.com/office/officeart/2005/8/layout/vList4"/>
    <dgm:cxn modelId="{F426257E-DAE2-44E1-8FA1-581B23149E84}" type="presParOf" srcId="{28F484F8-E008-4607-9F8A-95B22BAF23FA}" destId="{680590E4-6534-4201-9A66-A59578665C86}" srcOrd="1" destOrd="0" presId="urn:microsoft.com/office/officeart/2005/8/layout/vList4"/>
    <dgm:cxn modelId="{A67EB207-C47F-4898-930D-F550FC4C7D69}" type="presParOf" srcId="{28F484F8-E008-4607-9F8A-95B22BAF23FA}" destId="{DE75EDB2-DFA0-4ACD-ABCC-1707337FD38A}" srcOrd="2" destOrd="0" presId="urn:microsoft.com/office/officeart/2005/8/layout/vList4"/>
    <dgm:cxn modelId="{49785C4C-6BEA-4EB6-949D-9E65D5F10658}" type="presParOf" srcId="{DE75EDB2-DFA0-4ACD-ABCC-1707337FD38A}" destId="{7C2A17F0-2A68-4200-92F1-034EB286368F}" srcOrd="0" destOrd="0" presId="urn:microsoft.com/office/officeart/2005/8/layout/vList4"/>
    <dgm:cxn modelId="{33A0BC0B-F7C9-4196-A8E3-36FDF5C6BA20}" type="presParOf" srcId="{DE75EDB2-DFA0-4ACD-ABCC-1707337FD38A}" destId="{28819622-80BC-4766-9157-1A885005FF40}" srcOrd="1" destOrd="0" presId="urn:microsoft.com/office/officeart/2005/8/layout/vList4"/>
    <dgm:cxn modelId="{82839CF5-C105-4916-9A4D-D4665D8BEEE8}" type="presParOf" srcId="{DE75EDB2-DFA0-4ACD-ABCC-1707337FD38A}" destId="{2C424DA9-28E2-40D3-8BCF-B7C01DDD8AE0}" srcOrd="2" destOrd="0" presId="urn:microsoft.com/office/officeart/2005/8/layout/vList4"/>
    <dgm:cxn modelId="{BAE4FF3F-AF14-4C22-A2F6-9AAF827652D9}" type="presParOf" srcId="{28F484F8-E008-4607-9F8A-95B22BAF23FA}" destId="{3B3810B0-562E-48E5-AE73-F6715EC9389E}" srcOrd="3" destOrd="0" presId="urn:microsoft.com/office/officeart/2005/8/layout/vList4"/>
    <dgm:cxn modelId="{1F39E6B1-0BDC-4251-A218-453AD7ADFD60}" type="presParOf" srcId="{28F484F8-E008-4607-9F8A-95B22BAF23FA}" destId="{41409E88-4615-4009-8295-5EF40467CCED}" srcOrd="4" destOrd="0" presId="urn:microsoft.com/office/officeart/2005/8/layout/vList4"/>
    <dgm:cxn modelId="{B7F37DF8-7638-431A-919B-D3B802300455}" type="presParOf" srcId="{41409E88-4615-4009-8295-5EF40467CCED}" destId="{231B70AA-5C6B-492C-B7B3-0A7609944887}" srcOrd="0" destOrd="0" presId="urn:microsoft.com/office/officeart/2005/8/layout/vList4"/>
    <dgm:cxn modelId="{59350DE3-DE5D-4D08-8422-2D87C79C065B}" type="presParOf" srcId="{41409E88-4615-4009-8295-5EF40467CCED}" destId="{007DBAC1-8D0A-4516-974F-1C81E60DF8B7}" srcOrd="1" destOrd="0" presId="urn:microsoft.com/office/officeart/2005/8/layout/vList4"/>
    <dgm:cxn modelId="{6A091695-05F5-4483-87AA-6EC85C557383}" type="presParOf" srcId="{41409E88-4615-4009-8295-5EF40467CCED}" destId="{2F539E58-D260-4B6E-A3A9-D5D91968A764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C8E861E8-7B1C-4499-95ED-4AF348E9053D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76A68EA6-7789-4D2C-ACAC-9E5D0B377D05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778C25F3-D552-4690-A160-36B2042222E9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867FD01C-574C-4CB6-A9E5-6DBF1D16D9E9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6C8110-7566-49BD-A738-6930A8B779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484F8-E008-4607-9F8A-95B22BAF23FA}" type="pres">
      <dgm:prSet presAssocID="{8C6C8110-7566-49BD-A738-6930A8B7790B}" presName="linear" presStyleCnt="0">
        <dgm:presLayoutVars>
          <dgm:dir/>
          <dgm:resizeHandles val="exact"/>
        </dgm:presLayoutVars>
      </dgm:prSet>
      <dgm:spPr/>
    </dgm:pt>
  </dgm:ptLst>
  <dgm:cxnLst>
    <dgm:cxn modelId="{A924A0FE-8AC0-488E-A4E7-4FA63257CF41}" type="presOf" srcId="{8C6C8110-7566-49BD-A738-6930A8B7790B}" destId="{28F484F8-E008-4607-9F8A-95B22BAF23FA}" srcOrd="0" destOrd="0" presId="urn:microsoft.com/office/officeart/2005/8/layout/vList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CD0048-8EC8-458E-AF10-5598B834DA0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BE3E9-3D09-4E9B-919E-2B80FDC65866}" type="pres">
      <dgm:prSet presAssocID="{B3CD0048-8EC8-458E-AF10-5598B834DA02}" presName="linear" presStyleCnt="0">
        <dgm:presLayoutVars>
          <dgm:dir/>
          <dgm:resizeHandles val="exact"/>
        </dgm:presLayoutVars>
      </dgm:prSet>
      <dgm:spPr/>
    </dgm:pt>
  </dgm:ptLst>
  <dgm:cxnLst>
    <dgm:cxn modelId="{1816D3C5-3400-43BA-9AA8-7A051225392F}" type="presOf" srcId="{B3CD0048-8EC8-458E-AF10-5598B834DA02}" destId="{821BE3E9-3D09-4E9B-919E-2B80FDC65866}" srcOrd="0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C208-95F6-4494-9A60-80C98EE90C90}" type="datetimeFigureOut">
              <a:rPr lang="en-IN" smtClean="0"/>
              <a:pPr/>
              <a:t>29-08-2023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12956-010D-4BFD-B06A-BDA22EF5671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097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b6c1c3b07f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b6c1c3b07f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set</a:t>
            </a:r>
          </a:p>
          <a:p>
            <a:r>
              <a:rPr lang="en-US" dirty="0" err="1" smtClean="0"/>
              <a:t>Snoga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set</a:t>
            </a:r>
          </a:p>
          <a:p>
            <a:r>
              <a:rPr lang="en-US" dirty="0" err="1" smtClean="0"/>
              <a:t>Snoga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39</a:t>
            </a:fld>
            <a:endParaRPr lang="en-I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45</a:t>
            </a:fld>
            <a:endParaRPr lang="en-I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set</a:t>
            </a:r>
          </a:p>
          <a:p>
            <a:r>
              <a:rPr lang="en-US" dirty="0" err="1" smtClean="0"/>
              <a:t>Snoga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set</a:t>
            </a:r>
          </a:p>
          <a:p>
            <a:r>
              <a:rPr lang="en-US" dirty="0" err="1" smtClean="0"/>
              <a:t>Snoga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dekhte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hain</a:t>
            </a:r>
            <a:r>
              <a:rPr lang="en-US" baseline="0" dirty="0" smtClean="0"/>
              <a:t>, mind </a:t>
            </a:r>
            <a:r>
              <a:rPr lang="en-US" baseline="0" dirty="0" err="1" smtClean="0"/>
              <a:t>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story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hamko</a:t>
            </a:r>
            <a:r>
              <a:rPr lang="en-US" baseline="0" dirty="0" smtClean="0"/>
              <a:t> effect </a:t>
            </a:r>
            <a:r>
              <a:rPr lang="en-US" baseline="0" dirty="0" err="1" smtClean="0"/>
              <a:t>hota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Gali</a:t>
            </a:r>
            <a:r>
              <a:rPr lang="en-US" baseline="0" dirty="0" smtClean="0"/>
              <a:t> to 2 different persons.</a:t>
            </a:r>
          </a:p>
          <a:p>
            <a:r>
              <a:rPr lang="en-US" baseline="0" dirty="0" smtClean="0"/>
              <a:t>How to solve it. Guided meditation for </a:t>
            </a:r>
            <a:r>
              <a:rPr lang="en-US" baseline="0" smtClean="0"/>
              <a:t>inner child.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12956-010D-4BFD-B06A-BDA22EF56715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8/24/2023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8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nlinelibrary.wiley.com/doi/full/10.1002/jocb.43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9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0" Type="http://schemas.openxmlformats.org/officeDocument/2006/relationships/diagramQuickStyle" Target="../diagrams/quickStyle10.xml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Colors" Target="../diagrams/colors12.xml"/><Relationship Id="rId5" Type="http://schemas.openxmlformats.org/officeDocument/2006/relationships/diagramLayout" Target="../diagrams/layout11.xml"/><Relationship Id="rId10" Type="http://schemas.openxmlformats.org/officeDocument/2006/relationships/diagramQuickStyle" Target="../diagrams/quickStyle12.xml"/><Relationship Id="rId4" Type="http://schemas.openxmlformats.org/officeDocument/2006/relationships/diagramData" Target="../diagrams/data11.xml"/><Relationship Id="rId9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Colors" Target="../diagrams/colors14.xml"/><Relationship Id="rId5" Type="http://schemas.openxmlformats.org/officeDocument/2006/relationships/diagramLayout" Target="../diagrams/layout13.xml"/><Relationship Id="rId10" Type="http://schemas.openxmlformats.org/officeDocument/2006/relationships/diagramQuickStyle" Target="../diagrams/quickStyle14.xml"/><Relationship Id="rId4" Type="http://schemas.openxmlformats.org/officeDocument/2006/relationships/diagramData" Target="../diagrams/data13.xml"/><Relationship Id="rId9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5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11" Type="http://schemas.openxmlformats.org/officeDocument/2006/relationships/diagramColors" Target="../diagrams/colors16.xml"/><Relationship Id="rId5" Type="http://schemas.openxmlformats.org/officeDocument/2006/relationships/diagramLayout" Target="../diagrams/layout15.xml"/><Relationship Id="rId10" Type="http://schemas.openxmlformats.org/officeDocument/2006/relationships/diagramQuickStyle" Target="../diagrams/quickStyle16.xml"/><Relationship Id="rId4" Type="http://schemas.openxmlformats.org/officeDocument/2006/relationships/diagramData" Target="../diagrams/data15.xml"/><Relationship Id="rId9" Type="http://schemas.openxmlformats.org/officeDocument/2006/relationships/diagramLayout" Target="../diagrams/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7.xm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7.xml"/><Relationship Id="rId11" Type="http://schemas.openxmlformats.org/officeDocument/2006/relationships/diagramColors" Target="../diagrams/colors18.xml"/><Relationship Id="rId5" Type="http://schemas.openxmlformats.org/officeDocument/2006/relationships/diagramLayout" Target="../diagrams/layout17.xml"/><Relationship Id="rId10" Type="http://schemas.openxmlformats.org/officeDocument/2006/relationships/diagramQuickStyle" Target="../diagrams/quickStyle18.xml"/><Relationship Id="rId4" Type="http://schemas.openxmlformats.org/officeDocument/2006/relationships/diagramData" Target="../diagrams/data17.xml"/><Relationship Id="rId9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9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Colors" Target="../diagrams/colors20.xml"/><Relationship Id="rId5" Type="http://schemas.openxmlformats.org/officeDocument/2006/relationships/diagramLayout" Target="../diagrams/layout19.xml"/><Relationship Id="rId10" Type="http://schemas.openxmlformats.org/officeDocument/2006/relationships/diagramQuickStyle" Target="../diagrams/quickStyle20.xml"/><Relationship Id="rId4" Type="http://schemas.openxmlformats.org/officeDocument/2006/relationships/diagramData" Target="../diagrams/data19.xml"/><Relationship Id="rId9" Type="http://schemas.openxmlformats.org/officeDocument/2006/relationships/diagramLayout" Target="../diagrams/layou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1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Colors" Target="../diagrams/colors22.xml"/><Relationship Id="rId5" Type="http://schemas.openxmlformats.org/officeDocument/2006/relationships/diagramLayout" Target="../diagrams/layout21.xml"/><Relationship Id="rId10" Type="http://schemas.openxmlformats.org/officeDocument/2006/relationships/diagramQuickStyle" Target="../diagrams/quickStyle22.xml"/><Relationship Id="rId4" Type="http://schemas.openxmlformats.org/officeDocument/2006/relationships/diagramData" Target="../diagrams/data21.xml"/><Relationship Id="rId9" Type="http://schemas.openxmlformats.org/officeDocument/2006/relationships/diagramLayout" Target="../diagrams/layout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23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11" Type="http://schemas.openxmlformats.org/officeDocument/2006/relationships/diagramColors" Target="../diagrams/colors24.xml"/><Relationship Id="rId5" Type="http://schemas.openxmlformats.org/officeDocument/2006/relationships/diagramLayout" Target="../diagrams/layout23.xml"/><Relationship Id="rId10" Type="http://schemas.openxmlformats.org/officeDocument/2006/relationships/diagramQuickStyle" Target="../diagrams/quickStyle24.xml"/><Relationship Id="rId4" Type="http://schemas.openxmlformats.org/officeDocument/2006/relationships/diagramData" Target="../diagrams/data23.xml"/><Relationship Id="rId9" Type="http://schemas.openxmlformats.org/officeDocument/2006/relationships/diagramLayout" Target="../diagrams/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5.xml"/><Relationship Id="rId10" Type="http://schemas.openxmlformats.org/officeDocument/2006/relationships/diagramColors" Target="../diagrams/colors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1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35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8" y="29893"/>
            <a:ext cx="18282584" cy="10287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135161" y="218598"/>
            <a:ext cx="15265696" cy="129614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n-IN" sz="4200" b="1" dirty="0">
                <a:ln w="50800"/>
                <a:latin typeface="Georgia" panose="02040502050405020303" pitchFamily="18" charset="0"/>
              </a:rPr>
              <a:t>The Institute of Chartered Accountants of India</a:t>
            </a:r>
            <a:r>
              <a:rPr lang="en-IN" sz="4800" dirty="0">
                <a:ln w="50800"/>
                <a:latin typeface="Georgia" panose="02040502050405020303" pitchFamily="18" charset="0"/>
              </a:rPr>
              <a:t/>
            </a:r>
            <a:br>
              <a:rPr lang="en-IN" sz="4800" dirty="0">
                <a:ln w="50800"/>
                <a:latin typeface="Georgia" panose="02040502050405020303" pitchFamily="18" charset="0"/>
              </a:rPr>
            </a:br>
            <a:r>
              <a:rPr lang="en-IN" sz="2400" dirty="0">
                <a:ln w="50800"/>
                <a:latin typeface="Georgia" panose="02040502050405020303" pitchFamily="18" charset="0"/>
              </a:rPr>
              <a:t>(Set up by an Act of Parliament)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128" y="1975149"/>
            <a:ext cx="16344800" cy="92333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IN" sz="4800" b="1" dirty="0">
                <a:latin typeface="Georgia" panose="02040502050405020303" pitchFamily="18" charset="0"/>
              </a:rPr>
              <a:t>Women &amp; Young Members Excellence Committee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800" y="3235030"/>
            <a:ext cx="6912768" cy="55399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IN" sz="2400" b="1" i="1" dirty="0" smtClean="0">
                <a:latin typeface="Georgia" panose="02040502050405020303" pitchFamily="18" charset="0"/>
              </a:rPr>
              <a:t>Organises</a:t>
            </a:r>
            <a:endParaRPr lang="en-IN" sz="2400" b="1" i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5" y="4205941"/>
            <a:ext cx="16273806" cy="800219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IN" sz="4000" b="1" dirty="0">
                <a:latin typeface="Georgia" panose="02040502050405020303" pitchFamily="18" charset="0"/>
              </a:rPr>
              <a:t> </a:t>
            </a:r>
            <a:r>
              <a:rPr lang="en-IN" sz="4000" b="1" dirty="0" smtClean="0">
                <a:latin typeface="Georgia" panose="02040502050405020303" pitchFamily="18" charset="0"/>
              </a:rPr>
              <a:t>Sky High</a:t>
            </a:r>
            <a:r>
              <a:rPr lang="en-IN" sz="4000" b="1" dirty="0">
                <a:latin typeface="Georgia" panose="02040502050405020303" pitchFamily="18" charset="0"/>
              </a:rPr>
              <a:t> </a:t>
            </a:r>
            <a:r>
              <a:rPr lang="en-IN" sz="4000" b="1" dirty="0" smtClean="0">
                <a:latin typeface="Georgia" panose="02040502050405020303" pitchFamily="18" charset="0"/>
              </a:rPr>
              <a:t>Symposium-68</a:t>
            </a:r>
            <a:endParaRPr lang="en-IN" sz="4000" dirty="0">
              <a:latin typeface="Georgia" panose="02040502050405020303" pitchFamily="18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95" b="18228"/>
          <a:stretch/>
        </p:blipFill>
        <p:spPr>
          <a:xfrm>
            <a:off x="4844072" y="5639516"/>
            <a:ext cx="3127248" cy="2816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6128" y="5645435"/>
            <a:ext cx="3124800" cy="2810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671392" y="8599885"/>
            <a:ext cx="5472608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IN" sz="2200" b="1" dirty="0">
                <a:latin typeface="Georgia" panose="02040502050405020303" pitchFamily="18" charset="0"/>
              </a:rPr>
              <a:t>CA. </a:t>
            </a:r>
            <a:r>
              <a:rPr lang="en-IN" sz="2200" b="1" dirty="0" err="1">
                <a:latin typeface="Georgia" panose="02040502050405020303" pitchFamily="18" charset="0"/>
              </a:rPr>
              <a:t>Priti</a:t>
            </a:r>
            <a:r>
              <a:rPr lang="en-IN" sz="2200" b="1" dirty="0">
                <a:latin typeface="Georgia" panose="02040502050405020303" pitchFamily="18" charset="0"/>
              </a:rPr>
              <a:t> Paras </a:t>
            </a:r>
            <a:r>
              <a:rPr lang="en-IN" sz="2200" b="1" dirty="0" err="1">
                <a:latin typeface="Georgia" panose="02040502050405020303" pitchFamily="18" charset="0"/>
              </a:rPr>
              <a:t>Savla</a:t>
            </a:r>
            <a:endParaRPr lang="en-IN" sz="2200" b="1" dirty="0">
              <a:latin typeface="Georgia" panose="02040502050405020303" pitchFamily="18" charset="0"/>
            </a:endParaRPr>
          </a:p>
          <a:p>
            <a:pPr algn="ctr"/>
            <a:r>
              <a:rPr lang="en-IN" sz="2200" b="1" dirty="0">
                <a:latin typeface="Georgia" panose="02040502050405020303" pitchFamily="18" charset="0"/>
              </a:rPr>
              <a:t>Chairperson, WYMEC, ICAI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15068" y="8599885"/>
            <a:ext cx="4752528" cy="86177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IN" sz="2200" b="1" dirty="0">
                <a:latin typeface="Georgia" panose="02040502050405020303" pitchFamily="18" charset="0"/>
              </a:rPr>
              <a:t>CA. Abhay Chhajed</a:t>
            </a:r>
          </a:p>
          <a:p>
            <a:pPr algn="ctr"/>
            <a:r>
              <a:rPr lang="en-IN" sz="2200" b="1" dirty="0">
                <a:latin typeface="Georgia" panose="02040502050405020303" pitchFamily="18" charset="0"/>
              </a:rPr>
              <a:t>Vice Chairman, WYMEC, ICAI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2832" y="126171"/>
            <a:ext cx="1584176" cy="95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167" b="92222" l="10000" r="90000">
                        <a14:foregroundMark x1="61875" y1="24306" x2="61875" y2="24306"/>
                        <a14:foregroundMark x1="62187" y1="18333" x2="61875" y2="29167"/>
                        <a14:foregroundMark x1="66094" y1="16667" x2="66094" y2="16667"/>
                        <a14:foregroundMark x1="60078" y1="14028" x2="65234" y2="17778"/>
                        <a14:foregroundMark x1="59453" y1="25278" x2="59453" y2="23194"/>
                        <a14:foregroundMark x1="49766" y1="25278" x2="49766" y2="25278"/>
                        <a14:foregroundMark x1="44844" y1="33472" x2="44844" y2="33472"/>
                        <a14:foregroundMark x1="44844" y1="37361" x2="44844" y2="37361"/>
                        <a14:foregroundMark x1="55156" y1="23056" x2="55156" y2="23056"/>
                        <a14:foregroundMark x1="56563" y1="24444" x2="56563" y2="24444"/>
                        <a14:foregroundMark x1="65625" y1="26528" x2="65625" y2="26528"/>
                        <a14:foregroundMark x1="63672" y1="24444" x2="63672" y2="24444"/>
                        <a14:foregroundMark x1="60469" y1="21806" x2="60469" y2="21806"/>
                        <a14:foregroundMark x1="69063" y1="22639" x2="69063" y2="22639"/>
                        <a14:foregroundMark x1="68594" y1="27917" x2="68594" y2="27917"/>
                        <a14:foregroundMark x1="67813" y1="25694" x2="67813" y2="25694"/>
                        <a14:foregroundMark x1="64375" y1="21806" x2="64375" y2="21806"/>
                        <a14:foregroundMark x1="67109" y1="19167" x2="67109" y2="19167"/>
                        <a14:foregroundMark x1="68594" y1="20972" x2="68594" y2="20972"/>
                        <a14:foregroundMark x1="69297" y1="18750" x2="69297" y2="18750"/>
                        <a14:foregroundMark x1="65391" y1="24028" x2="65391" y2="24028"/>
                        <a14:foregroundMark x1="50391" y1="19028" x2="50391" y2="19028"/>
                        <a14:foregroundMark x1="39844" y1="48333" x2="39844" y2="48333"/>
                        <a14:foregroundMark x1="51250" y1="49722" x2="51250" y2="49722"/>
                        <a14:foregroundMark x1="40000" y1="47639" x2="40000" y2="47639"/>
                        <a14:foregroundMark x1="40000" y1="47083" x2="40000" y2="47083"/>
                        <a14:foregroundMark x1="38281" y1="46111" x2="38281" y2="46111"/>
                        <a14:foregroundMark x1="40625" y1="45833" x2="40625" y2="45833"/>
                        <a14:foregroundMark x1="41250" y1="46250" x2="41250" y2="46250"/>
                        <a14:foregroundMark x1="42813" y1="46250" x2="42813" y2="46250"/>
                        <a14:foregroundMark x1="44297" y1="46111" x2="44297" y2="46111"/>
                        <a14:foregroundMark x1="46172" y1="45833" x2="46172" y2="45833"/>
                        <a14:foregroundMark x1="45313" y1="46111" x2="45313" y2="46111"/>
                        <a14:foregroundMark x1="45547" y1="48056" x2="45547" y2="48056"/>
                        <a14:foregroundMark x1="44531" y1="47917" x2="44531" y2="47917"/>
                        <a14:foregroundMark x1="60625" y1="24722" x2="60625" y2="24722"/>
                        <a14:foregroundMark x1="67500" y1="29444" x2="67500" y2="29444"/>
                        <a14:foregroundMark x1="23047" y1="90972" x2="23047" y2="90972"/>
                        <a14:foregroundMark x1="22969" y1="90000" x2="22969" y2="90000"/>
                        <a14:foregroundMark x1="24141" y1="90139" x2="24141" y2="90139"/>
                        <a14:foregroundMark x1="25000" y1="91806" x2="25000" y2="91806"/>
                        <a14:foregroundMark x1="27578" y1="91389" x2="27578" y2="91389"/>
                        <a14:foregroundMark x1="21094" y1="90139" x2="21094" y2="90139"/>
                        <a14:foregroundMark x1="27656" y1="90417" x2="27656" y2="90417"/>
                        <a14:foregroundMark x1="29688" y1="91111" x2="29688" y2="91111"/>
                        <a14:foregroundMark x1="31484" y1="90278" x2="31484" y2="90278"/>
                        <a14:foregroundMark x1="33828" y1="90278" x2="33828" y2="90278"/>
                        <a14:foregroundMark x1="33906" y1="92361" x2="33906" y2="92361"/>
                        <a14:foregroundMark x1="35234" y1="91528" x2="35234" y2="91528"/>
                        <a14:foregroundMark x1="33828" y1="91944" x2="33828" y2="91944"/>
                        <a14:foregroundMark x1="40469" y1="91111" x2="40469" y2="91111"/>
                        <a14:foregroundMark x1="42813" y1="90972" x2="42813" y2="90972"/>
                        <a14:foregroundMark x1="44844" y1="90556" x2="44844" y2="90556"/>
                        <a14:foregroundMark x1="47422" y1="90417" x2="47422" y2="90417"/>
                        <a14:foregroundMark x1="49297" y1="91806" x2="49297" y2="91806"/>
                        <a14:foregroundMark x1="51172" y1="91806" x2="51172" y2="91806"/>
                        <a14:foregroundMark x1="53438" y1="91528" x2="53438" y2="91528"/>
                        <a14:foregroundMark x1="54375" y1="91111" x2="54375" y2="91111"/>
                        <a14:foregroundMark x1="56250" y1="91528" x2="56250" y2="91528"/>
                        <a14:foregroundMark x1="58906" y1="91528" x2="58906" y2="91528"/>
                        <a14:foregroundMark x1="38438" y1="91806" x2="38438" y2="91806"/>
                        <a14:foregroundMark x1="61094" y1="90556" x2="61094" y2="90556"/>
                        <a14:foregroundMark x1="63281" y1="90972" x2="63281" y2="90972"/>
                        <a14:foregroundMark x1="65234" y1="91528" x2="65234" y2="91528"/>
                        <a14:foregroundMark x1="67969" y1="91250" x2="67969" y2="91250"/>
                        <a14:foregroundMark x1="69688" y1="91111" x2="69688" y2="91111"/>
                        <a14:foregroundMark x1="72031" y1="90556" x2="72031" y2="90556"/>
                        <a14:foregroundMark x1="73359" y1="91250" x2="73359" y2="91250"/>
                        <a14:foregroundMark x1="74375" y1="91667" x2="74375" y2="91667"/>
                        <a14:foregroundMark x1="75391" y1="90694" x2="75391" y2="90694"/>
                        <a14:foregroundMark x1="77266" y1="91111" x2="77266" y2="91111"/>
                        <a14:foregroundMark x1="40391" y1="82361" x2="40391" y2="82361"/>
                        <a14:foregroundMark x1="36406" y1="81528" x2="36406" y2="81528"/>
                        <a14:foregroundMark x1="40938" y1="86389" x2="40938" y2="86389"/>
                        <a14:foregroundMark x1="48125" y1="82500" x2="48125" y2="82500"/>
                        <a14:foregroundMark x1="51484" y1="84028" x2="51484" y2="84028"/>
                        <a14:foregroundMark x1="52109" y1="86111" x2="52109" y2="86111"/>
                        <a14:foregroundMark x1="48594" y1="86389" x2="48594" y2="86389"/>
                        <a14:foregroundMark x1="61406" y1="85000" x2="61406" y2="85000"/>
                        <a14:foregroundMark x1="40000" y1="76528" x2="40000" y2="76528"/>
                        <a14:foregroundMark x1="43906" y1="91111" x2="43906" y2="91111"/>
                        <a14:foregroundMark x1="49531" y1="53194" x2="49531" y2="53194"/>
                        <a14:foregroundMark x1="44531" y1="51111" x2="44531" y2="51111"/>
                        <a14:foregroundMark x1="43828" y1="50417" x2="43828" y2="50417"/>
                        <a14:foregroundMark x1="49141" y1="48750" x2="49141" y2="48750"/>
                        <a14:foregroundMark x1="53594" y1="49722" x2="53594" y2="49722"/>
                        <a14:foregroundMark x1="55391" y1="48333" x2="55391" y2="48333"/>
                        <a14:foregroundMark x1="57031" y1="47917" x2="57031" y2="47917"/>
                        <a14:foregroundMark x1="58594" y1="48194" x2="58594" y2="48194"/>
                        <a14:foregroundMark x1="60781" y1="48750" x2="60781" y2="48750"/>
                        <a14:foregroundMark x1="62422" y1="48056" x2="62422" y2="48056"/>
                        <a14:foregroundMark x1="48438" y1="48056" x2="48438" y2="48056"/>
                        <a14:foregroundMark x1="47656" y1="47917" x2="47656" y2="47917"/>
                        <a14:foregroundMark x1="51953" y1="47778" x2="51953" y2="47778"/>
                        <a14:foregroundMark x1="52656" y1="50694" x2="52656" y2="50694"/>
                        <a14:foregroundMark x1="57656" y1="46944" x2="57656" y2="46944"/>
                        <a14:foregroundMark x1="39063" y1="25972" x2="39063" y2="25972"/>
                        <a14:foregroundMark x1="62422" y1="9167" x2="62422" y2="9167"/>
                        <a14:foregroundMark x1="59844" y1="47639" x2="59844" y2="47639"/>
                        <a14:foregroundMark x1="59141" y1="49306" x2="59141" y2="49306"/>
                        <a14:foregroundMark x1="62187" y1="46111" x2="62187" y2="46111"/>
                        <a14:foregroundMark x1="61563" y1="48194" x2="61563" y2="48194"/>
                        <a14:foregroundMark x1="50469" y1="48472" x2="50469" y2="48472"/>
                        <a14:foregroundMark x1="53672" y1="47500" x2="53672" y2="47500"/>
                        <a14:foregroundMark x1="52656" y1="47639" x2="52656" y2="47639"/>
                        <a14:backgroundMark x1="21406" y1="91389" x2="21406" y2="91389"/>
                        <a14:backgroundMark x1="41250" y1="91528" x2="41250" y2="9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0" y="126171"/>
            <a:ext cx="216024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020" y="-446224"/>
            <a:ext cx="3055231" cy="30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5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533900"/>
            <a:ext cx="1440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We will be better version of ourselves in each are of our life</a:t>
            </a:r>
          </a:p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Intention setting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Rules for today</a:t>
            </a:r>
            <a:endParaRPr lang="en-US" dirty="0"/>
          </a:p>
        </p:txBody>
      </p:sp>
      <p:pic>
        <p:nvPicPr>
          <p:cNvPr id="9" name="Picture 8" descr="download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14700"/>
            <a:ext cx="8197174" cy="57502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</a:t>
            </a:r>
            <a:endParaRPr lang="en-US" dirty="0"/>
          </a:p>
        </p:txBody>
      </p:sp>
      <p:pic>
        <p:nvPicPr>
          <p:cNvPr id="9" name="Picture 8" descr="download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62475"/>
            <a:ext cx="5486400" cy="3650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3000" y="4533900"/>
            <a:ext cx="259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Emergencies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25400" y="5524500"/>
            <a:ext cx="20681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Deadlines</a:t>
            </a: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6800" y="6438900"/>
            <a:ext cx="232102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Low profits</a:t>
            </a: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3619501"/>
            <a:ext cx="2397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Man power</a:t>
            </a: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4610100"/>
            <a:ext cx="239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Clients Complaints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6591300"/>
            <a:ext cx="2397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Area Of Expertise</a:t>
            </a: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</a:t>
            </a:r>
            <a:endParaRPr lang="en-US" dirty="0"/>
          </a:p>
        </p:txBody>
      </p:sp>
      <p:pic>
        <p:nvPicPr>
          <p:cNvPr id="9" name="Picture 8" descr="download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562475"/>
            <a:ext cx="5486400" cy="3650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3000" y="453390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Home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82800" y="5143500"/>
            <a:ext cx="13051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Social</a:t>
            </a: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96800" y="6438900"/>
            <a:ext cx="146386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Health</a:t>
            </a: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3238500"/>
            <a:ext cx="23979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1">
                    <a:lumMod val="75000"/>
                  </a:schemeClr>
                </a:solidFill>
              </a:rPr>
              <a:t>Freinds</a:t>
            </a:r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95900"/>
            <a:ext cx="239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Financial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6591300"/>
            <a:ext cx="239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05000" y="1866900"/>
            <a:ext cx="14401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Event causes Emotions</a:t>
            </a:r>
          </a:p>
          <a:p>
            <a:pPr algn="ctr"/>
            <a:endParaRPr lang="en-US" sz="6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We feel positive or some so called negative emotions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jinko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ki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we don’t want to feel</a:t>
            </a:r>
          </a:p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Mainly ASHFG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Fact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5339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Stress does not differentiate between reason of stress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6675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Stress = Response of our body to a given situation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Fact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5339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Stress does not differentiate between reason of stress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6675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vent is not a problem </a:t>
            </a:r>
          </a:p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Our relationship to that event is problem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800" y="2324100"/>
            <a:ext cx="14401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Check Yourself</a:t>
            </a:r>
          </a:p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Do you exhibit your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behaviour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as per your choice? Or your emotions compel you to do the same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7" name="Picture 6" descr="download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390900"/>
            <a:ext cx="8305800" cy="5000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247900"/>
            <a:ext cx="1442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13576"/>
                </a:solidFill>
              </a:rPr>
              <a:t>Some are always happy Some are always angry Some are emotional aware</a:t>
            </a:r>
            <a:endParaRPr lang="en-US" sz="36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 descr="EmotionalIntelligence_EMIN0121_Co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2171700"/>
            <a:ext cx="7888224" cy="609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29337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Emotional intelligence can have a surprisingly powerful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effect</a:t>
            </a:r>
          </a:p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on our lives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foster long-term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relationships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with friends and romantic partners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to success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in school and pursue meaningful work that gives us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</a:rPr>
              <a:t>sense of purpose.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19431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Welcome</a:t>
            </a:r>
            <a:endParaRPr lang="en-US" dirty="0"/>
          </a:p>
        </p:txBody>
      </p:sp>
      <p:pic>
        <p:nvPicPr>
          <p:cNvPr id="7" name="Picture 6" descr="downloa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4" y="3351276"/>
            <a:ext cx="8621486" cy="48280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 8"/>
          <p:cNvSpPr/>
          <p:nvPr/>
        </p:nvSpPr>
        <p:spPr>
          <a:xfrm>
            <a:off x="4724400" y="2857500"/>
            <a:ext cx="952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Bosses who act in ways associated with emotional intelligence foster happier, more creative employees, according to a Yale-led study 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in the Journal of Creative Behavior</a:t>
            </a: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133350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933700"/>
            <a:ext cx="318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6 Areas of Life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152900"/>
            <a:ext cx="61653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Physical Health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Mental/ emotional Health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Career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Wealth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Family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</a:p>
          <a:p>
            <a:pPr marL="342900" indent="-342900"/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933700"/>
            <a:ext cx="318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6 Areas of Life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152900"/>
            <a:ext cx="61653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Physical Health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Mental/ emotional Health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Career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Wealth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Family</a:t>
            </a:r>
          </a:p>
          <a:p>
            <a:pPr marL="342900" indent="-342900">
              <a:buAutoNum type="arabicPeriod" startAt="2"/>
            </a:pPr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</a:rPr>
              <a:t>Social</a:t>
            </a:r>
          </a:p>
          <a:p>
            <a:pPr marL="342900" indent="-342900"/>
            <a:endParaRPr lang="en-US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63400" y="2705100"/>
            <a:ext cx="49589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Give marks from 10 in </a:t>
            </a: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terms of </a:t>
            </a:r>
            <a:r>
              <a:rPr lang="en-US" sz="40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satisfection</a:t>
            </a:r>
            <a:endParaRPr lang="en-US" sz="40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4400" y="4152900"/>
            <a:ext cx="4443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US" sz="4000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  <a:p>
            <a:r>
              <a:rPr lang="en-US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en-US" sz="4000" b="1" i="1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1600" y="4762500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Career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1600" y="4762500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Career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5200" y="1333500"/>
            <a:ext cx="203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Emotional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1600" y="4762500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Career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5200" y="1333500"/>
            <a:ext cx="203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1943100"/>
            <a:ext cx="1440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 through Life Skills and Emotional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1485900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Physical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305300"/>
            <a:ext cx="47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013576"/>
                </a:solidFill>
              </a:rPr>
              <a:t>Emotionall</a:t>
            </a:r>
            <a:r>
              <a:rPr lang="en-US" sz="4800" b="1" i="1" dirty="0" smtClean="0">
                <a:solidFill>
                  <a:srgbClr val="013576"/>
                </a:solidFill>
              </a:rPr>
              <a:t> Health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01600" y="4762500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Career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5200" y="1333500"/>
            <a:ext cx="203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7" descr="blank6-1-1014x6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400980"/>
            <a:ext cx="8001000" cy="7705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0" y="342900"/>
            <a:ext cx="352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Wheel of Life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7886700"/>
            <a:ext cx="18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Family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0" y="7962900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Social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5200" y="1333500"/>
            <a:ext cx="203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13576"/>
                </a:solidFill>
              </a:rPr>
              <a:t>Wealth</a:t>
            </a:r>
            <a:endParaRPr lang="en-US" sz="4800" b="1" i="1" dirty="0">
              <a:solidFill>
                <a:srgbClr val="013576"/>
              </a:solidFill>
            </a:endParaRPr>
          </a:p>
        </p:txBody>
      </p:sp>
      <p:pic>
        <p:nvPicPr>
          <p:cNvPr id="16" name="Picture 15" descr="WhatsApp Image 2023-08-30 at 11.29.51.jp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600" y="568528"/>
            <a:ext cx="9144000" cy="85056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5000" y="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13576"/>
                </a:solidFill>
              </a:rPr>
              <a:t>Six </a:t>
            </a:r>
            <a:r>
              <a:rPr lang="en-US" dirty="0" smtClean="0"/>
              <a:t> </a:t>
            </a:r>
            <a:r>
              <a:rPr lang="en-US" sz="7200" b="1" i="1" dirty="0" smtClean="0">
                <a:solidFill>
                  <a:srgbClr val="013576"/>
                </a:solidFill>
              </a:rPr>
              <a:t>Human Needs</a:t>
            </a:r>
            <a:endParaRPr lang="en-US" sz="7200" b="1" i="1" dirty="0">
              <a:solidFill>
                <a:srgbClr val="01357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884039"/>
            <a:ext cx="16230600" cy="8374261"/>
            <a:chOff x="0" y="-38100"/>
            <a:chExt cx="4274726" cy="22055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5000" y="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013576"/>
                </a:solidFill>
              </a:rPr>
              <a:t>Six </a:t>
            </a:r>
            <a:r>
              <a:rPr lang="en-US" dirty="0" smtClean="0"/>
              <a:t> </a:t>
            </a:r>
            <a:r>
              <a:rPr lang="en-US" sz="7200" b="1" i="1" dirty="0" smtClean="0">
                <a:solidFill>
                  <a:srgbClr val="013576"/>
                </a:solidFill>
              </a:rPr>
              <a:t>Human Needs</a:t>
            </a:r>
            <a:endParaRPr lang="en-US" sz="7200" b="1" i="1" dirty="0">
              <a:solidFill>
                <a:srgbClr val="013576"/>
              </a:solidFill>
            </a:endParaRPr>
          </a:p>
        </p:txBody>
      </p:sp>
      <p:pic>
        <p:nvPicPr>
          <p:cNvPr id="13" name="Picture 12" descr="WhatsApp Image 2023-08-30 at 11.41.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3924300"/>
            <a:ext cx="10862683" cy="449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6600" y="1866900"/>
            <a:ext cx="1422017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Fill in the table below:-</a:t>
            </a:r>
          </a:p>
          <a:p>
            <a:pPr lvl="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Rate yourself based on your human needs, </a:t>
            </a:r>
          </a:p>
          <a:p>
            <a:pPr lvl="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where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10 is a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high requirement </a:t>
            </a:r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for that human need and 1 is not a high need at all.</a:t>
            </a:r>
          </a:p>
          <a:p>
            <a:pPr lvl="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Rate someone you love in a similar manner</a:t>
            </a:r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8191500"/>
            <a:ext cx="104007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i="1" dirty="0" smtClean="0">
                <a:solidFill>
                  <a:schemeClr val="accent1">
                    <a:lumMod val="50000"/>
                  </a:schemeClr>
                </a:solidFill>
              </a:rPr>
              <a:t>Notice the similarities and differences between both of you.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 descr="594fb06a-708d-4762-8ff5-e6729539f96b_1_201_a-422x360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802267"/>
            <a:ext cx="9982200" cy="85156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7" descr="WhatsApp Image 2023-08-29 at 16.32.10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647700"/>
            <a:ext cx="15852275" cy="903579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images (5).jpeg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1695380"/>
            <a:ext cx="10668000" cy="7099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485900"/>
            <a:ext cx="4845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One Key for all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images (5).jpeg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7600" y="1695380"/>
            <a:ext cx="10668000" cy="7099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1257300"/>
            <a:ext cx="13439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Feel your Emotions to Heal Your Emotions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0800" y="1257300"/>
            <a:ext cx="134391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Feel your Emotions to Heal Your Emotions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543300"/>
            <a:ext cx="1412623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Observe your body</a:t>
            </a:r>
          </a:p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Feel the Emotion</a:t>
            </a:r>
          </a:p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Note the Intensity and give number from 10</a:t>
            </a:r>
          </a:p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Breath in the emotion or body part</a:t>
            </a:r>
          </a:p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It will get settle in some time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2573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Emotional Washroom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download (6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2708563"/>
            <a:ext cx="8229600" cy="71073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1943100"/>
            <a:ext cx="1440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 through Life Skills and Emotional Management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57700"/>
            <a:ext cx="2278894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Emotions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34400" y="6515100"/>
            <a:ext cx="9128653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I am not alone who cant handle emotions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7429500"/>
            <a:ext cx="6126101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Emotions are not weakness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372100"/>
            <a:ext cx="4465068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We live in Emotions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12573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Emotional Washroom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 descr="images (6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1108" y="2322438"/>
            <a:ext cx="9113354" cy="609766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600" y="5715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Emotional Washroom</a:t>
            </a:r>
          </a:p>
          <a:p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(Kop </a:t>
            </a:r>
            <a:r>
              <a:rPr lang="en-US" sz="6000" b="1" i="1" dirty="0" err="1" smtClean="0">
                <a:solidFill>
                  <a:schemeClr val="accent1">
                    <a:lumMod val="50000"/>
                  </a:schemeClr>
                </a:solidFill>
              </a:rPr>
              <a:t>Bhawan</a:t>
            </a:r>
            <a:r>
              <a:rPr lang="en-US" sz="6000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6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download (7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162300"/>
            <a:ext cx="9753600" cy="649057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wheel of self love.jpg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9671" y="3515757"/>
            <a:ext cx="13109122" cy="6542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2057401"/>
            <a:ext cx="13728268" cy="148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8600" b="1" i="1" dirty="0" smtClean="0"/>
              <a:t>Rocking Chair</a:t>
            </a:r>
            <a:endParaRPr lang="en-US" sz="8600" b="1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 descr="wheel of self love.jpg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9671" y="3515757"/>
            <a:ext cx="13109122" cy="6542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2057401"/>
            <a:ext cx="13728268" cy="1488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63284" tIns="81642" rIns="163284" bIns="81642" rtlCol="0">
            <a:spAutoFit/>
          </a:bodyPr>
          <a:lstStyle/>
          <a:p>
            <a:pPr algn="ctr"/>
            <a:r>
              <a:rPr lang="en-US" sz="8600" b="1" i="1" dirty="0" smtClean="0"/>
              <a:t>Rocking Chair</a:t>
            </a:r>
            <a:endParaRPr lang="en-US" sz="8600" b="1" i="1" dirty="0"/>
          </a:p>
        </p:txBody>
      </p:sp>
      <p:pic>
        <p:nvPicPr>
          <p:cNvPr id="8" name="Picture 7" descr="images (1).jpeg"/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5600" y="3543300"/>
            <a:ext cx="3124200" cy="3749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44577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1"/>
                </a:solidFill>
              </a:rPr>
              <a:t>Letter to Self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2171700"/>
            <a:ext cx="4929093" cy="138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63284" tIns="81642" rIns="163284" bIns="81642" rtlCol="0">
            <a:spAutoFit/>
          </a:bodyPr>
          <a:lstStyle/>
          <a:p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Stop Doing</a:t>
            </a:r>
            <a:endParaRPr lang="en-US" sz="79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286001"/>
            <a:ext cx="5581259" cy="138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63284" tIns="81642" rIns="163284" bIns="81642" rtlCol="0">
            <a:spAutoFit/>
          </a:bodyPr>
          <a:lstStyle/>
          <a:p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Doing</a:t>
            </a:r>
            <a:r>
              <a:rPr lang="en-US" sz="79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79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743700"/>
            <a:ext cx="4753789" cy="138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63284" tIns="81642" rIns="163284" bIns="81642" rtlCol="0">
            <a:spAutoFit/>
          </a:bodyPr>
          <a:lstStyle/>
          <a:p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 Steps</a:t>
            </a:r>
            <a:endParaRPr lang="en-US" sz="79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895600" y="1333500"/>
          <a:ext cx="11506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19400" y="6286500"/>
          <a:ext cx="115824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5105400" y="1028700"/>
            <a:ext cx="7037491" cy="13805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63284" tIns="81642" rIns="163284" bIns="81642" rtlCol="0">
            <a:spAutoFit/>
          </a:bodyPr>
          <a:lstStyle/>
          <a:p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 Connected</a:t>
            </a:r>
            <a:endParaRPr lang="en-US" sz="79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000500"/>
            <a:ext cx="10989407" cy="3812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163284" tIns="81642" rIns="163284" bIns="81642" rtlCol="0">
            <a:spAutoFit/>
          </a:bodyPr>
          <a:lstStyle/>
          <a:p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Instagram</a:t>
            </a:r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seematayal7</a:t>
            </a:r>
          </a:p>
          <a:p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</a:t>
            </a:r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  </a:t>
            </a:r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Seema</a:t>
            </a:r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Tayal</a:t>
            </a:r>
            <a:endParaRPr lang="en-US" sz="79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-    </a:t>
            </a:r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Seema</a:t>
            </a:r>
            <a:r>
              <a:rPr lang="en-US" sz="79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9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Tayal</a:t>
            </a:r>
            <a:endParaRPr lang="en-US" sz="79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extLst/>
          </a:lstStyle>
          <a:p>
            <a:endParaRPr lang="en-US" dirty="0"/>
          </a:p>
        </p:txBody>
      </p:sp>
      <p:pic>
        <p:nvPicPr>
          <p:cNvPr id="5" name="Picture 4" descr="download.jpe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338637"/>
            <a:ext cx="18288000" cy="5943599"/>
          </a:xfrm>
          <a:prstGeom prst="rect">
            <a:avLst/>
          </a:prstGeom>
        </p:spPr>
      </p:pic>
      <p:pic>
        <p:nvPicPr>
          <p:cNvPr id="6" name="Picture 5" descr="wheel of self lo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638300"/>
            <a:ext cx="11108146" cy="6542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143500"/>
            <a:ext cx="4572000" cy="2350092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n-US" sz="7100" b="1" i="1" dirty="0" smtClean="0">
                <a:solidFill>
                  <a:schemeClr val="accent1">
                    <a:lumMod val="50000"/>
                  </a:schemeClr>
                </a:solidFill>
              </a:rPr>
              <a:t>Thank yourself</a:t>
            </a:r>
            <a:endParaRPr lang="en-US" sz="71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461125"/>
            <a:ext cx="3450800" cy="2967688"/>
          </a:xfrm>
          <a:custGeom>
            <a:avLst/>
            <a:gdLst/>
            <a:ahLst/>
            <a:cxnLst/>
            <a:rect l="l" t="t" r="r" b="b"/>
            <a:pathLst>
              <a:path w="3450800" h="2967688">
                <a:moveTo>
                  <a:pt x="0" y="0"/>
                </a:moveTo>
                <a:lnTo>
                  <a:pt x="3450800" y="0"/>
                </a:lnTo>
                <a:lnTo>
                  <a:pt x="3450800" y="2967688"/>
                </a:lnTo>
                <a:lnTo>
                  <a:pt x="0" y="296768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124893" y="3663950"/>
            <a:ext cx="10038214" cy="2760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D0F68"/>
                </a:solidFill>
                <a:latin typeface="Yeseva One"/>
              </a:rPr>
              <a:t>Question and </a:t>
            </a:r>
            <a:r>
              <a:rPr lang="en-US" sz="8000" dirty="0" err="1">
                <a:solidFill>
                  <a:srgbClr val="0D0F68"/>
                </a:solidFill>
                <a:latin typeface="Yeseva One"/>
              </a:rPr>
              <a:t>Answe﻿r</a:t>
            </a:r>
            <a:r>
              <a:rPr lang="en-US" sz="8000" dirty="0">
                <a:solidFill>
                  <a:srgbClr val="0D0F68"/>
                </a:solidFill>
                <a:latin typeface="Yeseva One"/>
              </a:rPr>
              <a:t>...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04359" y="723900"/>
            <a:ext cx="14679282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50"/>
              </a:lnSpc>
            </a:pPr>
            <a:r>
              <a:rPr lang="en-US" sz="11679" dirty="0">
                <a:solidFill>
                  <a:srgbClr val="0D0F68"/>
                </a:solidFill>
                <a:latin typeface="Yeseva One"/>
              </a:rPr>
              <a:t>Thank You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739532" y="6028389"/>
            <a:ext cx="8252314" cy="3320065"/>
            <a:chOff x="4131053" y="5715447"/>
            <a:chExt cx="8252314" cy="3320065"/>
          </a:xfrm>
        </p:grpSpPr>
        <p:sp>
          <p:nvSpPr>
            <p:cNvPr id="4" name="Freeform 17"/>
            <p:cNvSpPr/>
            <p:nvPr/>
          </p:nvSpPr>
          <p:spPr>
            <a:xfrm>
              <a:off x="4131053" y="7245566"/>
              <a:ext cx="507176" cy="384955"/>
            </a:xfrm>
            <a:custGeom>
              <a:avLst/>
              <a:gdLst/>
              <a:ahLst/>
              <a:cxnLst/>
              <a:rect l="l" t="t" r="r" b="b"/>
              <a:pathLst>
                <a:path w="384955" h="384955">
                  <a:moveTo>
                    <a:pt x="0" y="0"/>
                  </a:moveTo>
                  <a:lnTo>
                    <a:pt x="384955" y="0"/>
                  </a:lnTo>
                  <a:lnTo>
                    <a:pt x="384955" y="384955"/>
                  </a:lnTo>
                  <a:lnTo>
                    <a:pt x="0" y="38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>
                <a:solidFill>
                  <a:srgbClr val="0D0F68"/>
                </a:solidFill>
              </a:endParaRPr>
            </a:p>
          </p:txBody>
        </p:sp>
        <p:sp>
          <p:nvSpPr>
            <p:cNvPr id="5" name="Freeform 18"/>
            <p:cNvSpPr/>
            <p:nvPr/>
          </p:nvSpPr>
          <p:spPr>
            <a:xfrm>
              <a:off x="4131053" y="6251533"/>
              <a:ext cx="507176" cy="384955"/>
            </a:xfrm>
            <a:custGeom>
              <a:avLst/>
              <a:gdLst/>
              <a:ahLst/>
              <a:cxnLst/>
              <a:rect l="l" t="t" r="r" b="b"/>
              <a:pathLst>
                <a:path w="384955" h="384955">
                  <a:moveTo>
                    <a:pt x="0" y="0"/>
                  </a:moveTo>
                  <a:lnTo>
                    <a:pt x="384955" y="0"/>
                  </a:lnTo>
                  <a:lnTo>
                    <a:pt x="384955" y="384955"/>
                  </a:lnTo>
                  <a:lnTo>
                    <a:pt x="0" y="38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>
                <a:solidFill>
                  <a:srgbClr val="0D0F68"/>
                </a:solidFill>
              </a:endParaRPr>
            </a:p>
          </p:txBody>
        </p:sp>
        <p:sp>
          <p:nvSpPr>
            <p:cNvPr id="6" name="Freeform 19"/>
            <p:cNvSpPr/>
            <p:nvPr/>
          </p:nvSpPr>
          <p:spPr>
            <a:xfrm>
              <a:off x="4131053" y="6763304"/>
              <a:ext cx="506949" cy="384955"/>
            </a:xfrm>
            <a:custGeom>
              <a:avLst/>
              <a:gdLst/>
              <a:ahLst/>
              <a:cxnLst/>
              <a:rect l="l" t="t" r="r" b="b"/>
              <a:pathLst>
                <a:path w="384783" h="384955">
                  <a:moveTo>
                    <a:pt x="0" y="0"/>
                  </a:moveTo>
                  <a:lnTo>
                    <a:pt x="384783" y="0"/>
                  </a:lnTo>
                  <a:lnTo>
                    <a:pt x="384783" y="384955"/>
                  </a:lnTo>
                  <a:lnTo>
                    <a:pt x="0" y="38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print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>
                <a:solidFill>
                  <a:srgbClr val="0D0F68"/>
                </a:solidFill>
              </a:endParaRPr>
            </a:p>
          </p:txBody>
        </p:sp>
        <p:sp>
          <p:nvSpPr>
            <p:cNvPr id="7" name="Freeform 20"/>
            <p:cNvSpPr/>
            <p:nvPr/>
          </p:nvSpPr>
          <p:spPr>
            <a:xfrm>
              <a:off x="4131053" y="5766634"/>
              <a:ext cx="507176" cy="384955"/>
            </a:xfrm>
            <a:custGeom>
              <a:avLst/>
              <a:gdLst/>
              <a:ahLst/>
              <a:cxnLst/>
              <a:rect l="l" t="t" r="r" b="b"/>
              <a:pathLst>
                <a:path w="384955" h="384955">
                  <a:moveTo>
                    <a:pt x="0" y="0"/>
                  </a:moveTo>
                  <a:lnTo>
                    <a:pt x="384955" y="0"/>
                  </a:lnTo>
                  <a:lnTo>
                    <a:pt x="384955" y="384955"/>
                  </a:lnTo>
                  <a:lnTo>
                    <a:pt x="0" y="384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print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N">
                <a:solidFill>
                  <a:srgbClr val="0D0F68"/>
                </a:solidFill>
              </a:endParaRPr>
            </a:p>
          </p:txBody>
        </p:sp>
        <p:sp>
          <p:nvSpPr>
            <p:cNvPr id="8" name="TextBox 22"/>
            <p:cNvSpPr txBox="1"/>
            <p:nvPr/>
          </p:nvSpPr>
          <p:spPr>
            <a:xfrm>
              <a:off x="4666303" y="6696629"/>
              <a:ext cx="7717064" cy="45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8"/>
                </a:lnSpc>
              </a:pPr>
              <a:r>
                <a:rPr lang="en-US" sz="2577">
                  <a:solidFill>
                    <a:srgbClr val="0D0F68"/>
                  </a:solidFill>
                  <a:latin typeface="Yeseva One" panose="020B0604020202020204" charset="0"/>
                </a:rPr>
                <a:t>www.wmec.icai.org</a:t>
              </a: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4666303" y="6184858"/>
              <a:ext cx="7717064" cy="45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8"/>
                </a:lnSpc>
              </a:pP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wmec@icai.in</a:t>
              </a:r>
            </a:p>
          </p:txBody>
        </p:sp>
        <p:sp>
          <p:nvSpPr>
            <p:cNvPr id="10" name="TextBox 24"/>
            <p:cNvSpPr txBox="1"/>
            <p:nvPr/>
          </p:nvSpPr>
          <p:spPr>
            <a:xfrm>
              <a:off x="4666303" y="7188853"/>
              <a:ext cx="5312596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8"/>
                </a:lnSpc>
              </a:pP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ICAI </a:t>
              </a:r>
              <a:r>
                <a:rPr lang="en-US" sz="2577" dirty="0" err="1">
                  <a:solidFill>
                    <a:srgbClr val="0D0F68"/>
                  </a:solidFill>
                  <a:latin typeface="Yeseva One" panose="020B0604020202020204" charset="0"/>
                </a:rPr>
                <a:t>Bhawan</a:t>
              </a: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,</a:t>
              </a:r>
            </a:p>
            <a:p>
              <a:pPr>
                <a:lnSpc>
                  <a:spcPts val="3608"/>
                </a:lnSpc>
              </a:pP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3rd Floor, </a:t>
              </a:r>
              <a:r>
                <a:rPr lang="en-US" sz="2577" dirty="0" err="1">
                  <a:solidFill>
                    <a:srgbClr val="0D0F68"/>
                  </a:solidFill>
                  <a:latin typeface="Yeseva One" panose="020B0604020202020204" charset="0"/>
                </a:rPr>
                <a:t>Annexe</a:t>
              </a: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 Building</a:t>
              </a:r>
            </a:p>
            <a:p>
              <a:pPr>
                <a:lnSpc>
                  <a:spcPts val="3608"/>
                </a:lnSpc>
              </a:pPr>
              <a:r>
                <a:rPr lang="en-US" sz="2577" dirty="0" err="1">
                  <a:solidFill>
                    <a:srgbClr val="0D0F68"/>
                  </a:solidFill>
                  <a:latin typeface="Yeseva One" panose="020B0604020202020204" charset="0"/>
                </a:rPr>
                <a:t>Indraprastha</a:t>
              </a: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 Marg, New Delhi</a:t>
              </a:r>
            </a:p>
            <a:p>
              <a:pPr>
                <a:lnSpc>
                  <a:spcPts val="3608"/>
                </a:lnSpc>
              </a:pPr>
              <a:endParaRPr lang="en-US" sz="2577" dirty="0">
                <a:solidFill>
                  <a:srgbClr val="0D0F68"/>
                </a:solidFill>
                <a:latin typeface="Yeseva One" panose="020B060402020202020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4666303" y="5715447"/>
              <a:ext cx="3123438" cy="458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8"/>
                </a:lnSpc>
              </a:pPr>
              <a:r>
                <a:rPr lang="en-US" sz="2577" dirty="0">
                  <a:solidFill>
                    <a:srgbClr val="0D0F68"/>
                  </a:solidFill>
                  <a:latin typeface="Yeseva One" panose="020B0604020202020204" charset="0"/>
                </a:rPr>
                <a:t>011-30110573</a:t>
              </a:r>
            </a:p>
          </p:txBody>
        </p:sp>
      </p:grpSp>
      <p:sp>
        <p:nvSpPr>
          <p:cNvPr id="12" name="TextBox 26"/>
          <p:cNvSpPr txBox="1"/>
          <p:nvPr/>
        </p:nvSpPr>
        <p:spPr>
          <a:xfrm>
            <a:off x="666750" y="2782699"/>
            <a:ext cx="169545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spc="-101" dirty="0">
                <a:solidFill>
                  <a:srgbClr val="0D0F68"/>
                </a:solidFill>
                <a:latin typeface="Yeseva One" panose="020B0604020202020204" charset="0"/>
              </a:rPr>
              <a:t>Women &amp; Young Members Excellence Committee</a:t>
            </a:r>
          </a:p>
        </p:txBody>
      </p:sp>
    </p:spTree>
    <p:extLst>
      <p:ext uri="{BB962C8B-B14F-4D97-AF65-F5344CB8AC3E}">
        <p14:creationId xmlns:p14="http://schemas.microsoft.com/office/powerpoint/2010/main" xmlns="" val="115583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77000" y="723900"/>
            <a:ext cx="458869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In our time together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7734300"/>
            <a:ext cx="7988662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How to handle Emotions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095500"/>
            <a:ext cx="3324372" cy="1015663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</a:rPr>
              <a:t>Emotions </a:t>
            </a:r>
            <a:endParaRPr lang="en-US" sz="6000" b="1" i="1" dirty="0">
              <a:solidFill>
                <a:schemeClr val="bg1"/>
              </a:solidFill>
            </a:endParaRPr>
          </a:p>
        </p:txBody>
      </p:sp>
      <p:pic>
        <p:nvPicPr>
          <p:cNvPr id="21" name="Picture 20" descr="download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400300"/>
            <a:ext cx="641245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571500"/>
            <a:ext cx="6132448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In our time together 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1943100"/>
            <a:ext cx="9699450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Some tools to understand human </a:t>
            </a:r>
            <a:r>
              <a:rPr lang="en-US" sz="4000" b="1" i="1" dirty="0" err="1" smtClean="0">
                <a:solidFill>
                  <a:schemeClr val="bg1"/>
                </a:solidFill>
              </a:rPr>
              <a:t>behaviours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0200" y="5295900"/>
            <a:ext cx="30008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5791200" y="3162300"/>
          <a:ext cx="8001000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15"/>
          <p:cNvGrpSpPr/>
          <p:nvPr/>
        </p:nvGrpSpPr>
        <p:grpSpPr>
          <a:xfrm>
            <a:off x="5791200" y="8267700"/>
            <a:ext cx="8001000" cy="1559718"/>
            <a:chOff x="0" y="3431381"/>
            <a:chExt cx="8001000" cy="1559718"/>
          </a:xfrm>
        </p:grpSpPr>
        <p:sp>
          <p:nvSpPr>
            <p:cNvPr id="17" name="Rounded Rectangle 16"/>
            <p:cNvSpPr/>
            <p:nvPr/>
          </p:nvSpPr>
          <p:spPr>
            <a:xfrm>
              <a:off x="0" y="3431381"/>
              <a:ext cx="8001000" cy="15597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1756171" y="3431381"/>
              <a:ext cx="6244828" cy="1559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t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5 Love Languages</a:t>
              </a:r>
              <a:endParaRPr lang="en-US" sz="30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3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300" kern="1200" dirty="0"/>
            </a:p>
          </p:txBody>
        </p:sp>
      </p:grpSp>
      <p:pic>
        <p:nvPicPr>
          <p:cNvPr id="20" name="Picture 19" descr="594fb06a-708d-4762-8ff5-e6729539f96b_1_201_a-422x360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8420100"/>
            <a:ext cx="1600200" cy="1365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Emotional Management</a:t>
            </a:r>
            <a:endParaRPr lang="en-US" dirty="0"/>
          </a:p>
        </p:txBody>
      </p:sp>
      <p:pic>
        <p:nvPicPr>
          <p:cNvPr id="11" name="Picture 10" descr="104634129-GettyImages-200172976-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188256"/>
            <a:ext cx="5334000" cy="3968495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4229100"/>
            <a:ext cx="7156450" cy="37629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Professional Growth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45339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Who feels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ki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hum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ek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area me better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karenge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dusra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 area rah </a:t>
            </a:r>
            <a:r>
              <a:rPr lang="en-US" sz="6000" b="1" i="1" dirty="0" err="1" smtClean="0">
                <a:solidFill>
                  <a:schemeClr val="accent1">
                    <a:lumMod val="75000"/>
                  </a:schemeClr>
                </a:solidFill>
              </a:rPr>
              <a:t>jayega</a:t>
            </a:r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BFBFB">
                <a:alpha val="96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81200" y="2400300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Emotional Management</a:t>
            </a:r>
            <a:endParaRPr lang="en-US" dirty="0"/>
          </a:p>
        </p:txBody>
      </p:sp>
      <p:pic>
        <p:nvPicPr>
          <p:cNvPr id="9" name="Picture 8" descr="download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95700"/>
            <a:ext cx="8991600" cy="46103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1237</Words>
  <Application>Microsoft Office PowerPoint</Application>
  <PresentationFormat>Custom</PresentationFormat>
  <Paragraphs>284</Paragraphs>
  <Slides>48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Georgia</vt:lpstr>
      <vt:lpstr>Calibri</vt:lpstr>
      <vt:lpstr>Yeseva One</vt:lpstr>
      <vt:lpstr>Office Theme</vt:lpstr>
      <vt:lpstr>The Institute of Chartered Accountants of India (Set up by an Act of Parliament)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Geometric Thesis Defense Presentation</dc:title>
  <dc:creator>JAYA</dc:creator>
  <cp:lastModifiedBy>Windows User</cp:lastModifiedBy>
  <cp:revision>58</cp:revision>
  <dcterms:created xsi:type="dcterms:W3CDTF">2006-08-16T00:00:00Z</dcterms:created>
  <dcterms:modified xsi:type="dcterms:W3CDTF">2023-08-30T06:58:34Z</dcterms:modified>
  <dc:identifier>DAFrxFy0IAA</dc:identifier>
</cp:coreProperties>
</file>